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5"/>
    <p:sldMasterId id="2147483782" r:id="rId6"/>
    <p:sldMasterId id="2147483683" r:id="rId7"/>
    <p:sldMasterId id="2147483753" r:id="rId8"/>
    <p:sldMasterId id="2147483754" r:id="rId9"/>
    <p:sldMasterId id="2147483673" r:id="rId10"/>
    <p:sldMasterId id="2147483660" r:id="rId11"/>
    <p:sldMasterId id="2147483760" r:id="rId12"/>
    <p:sldMasterId id="2147483774" r:id="rId13"/>
  </p:sldMasterIdLst>
  <p:notesMasterIdLst>
    <p:notesMasterId r:id="rId38"/>
  </p:notesMasterIdLst>
  <p:sldIdLst>
    <p:sldId id="257" r:id="rId14"/>
    <p:sldId id="261" r:id="rId15"/>
    <p:sldId id="347" r:id="rId16"/>
    <p:sldId id="413" r:id="rId17"/>
    <p:sldId id="388" r:id="rId18"/>
    <p:sldId id="389" r:id="rId19"/>
    <p:sldId id="423" r:id="rId20"/>
    <p:sldId id="414" r:id="rId21"/>
    <p:sldId id="424" r:id="rId22"/>
    <p:sldId id="415" r:id="rId23"/>
    <p:sldId id="422" r:id="rId24"/>
    <p:sldId id="416" r:id="rId25"/>
    <p:sldId id="290" r:id="rId26"/>
    <p:sldId id="419" r:id="rId27"/>
    <p:sldId id="420" r:id="rId28"/>
    <p:sldId id="417" r:id="rId29"/>
    <p:sldId id="421" r:id="rId30"/>
    <p:sldId id="418" r:id="rId31"/>
    <p:sldId id="412" r:id="rId32"/>
    <p:sldId id="384" r:id="rId33"/>
    <p:sldId id="383" r:id="rId34"/>
    <p:sldId id="312" r:id="rId35"/>
    <p:sldId id="340" r:id="rId36"/>
    <p:sldId id="365" r:id="rId3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AEE674-9D29-15F8-0C96-F454F1F2835F}" name="Jess Talbot" initials="JT" userId="S::jess.talbot@future-foundations.co.uk::52398cd2-064f-4a29-ad24-da9abbf28c82" providerId="AD"/>
  <p188:author id="{0FC6E77E-4F8C-6E46-58A8-D57C9BB782B6}" name="Jonathan Harper FRSA" initials="JF" userId="S::jonathan.harper@future-foundations.co.uk::99f97bf8-b9b5-4ccc-a487-53c393a9c3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hani Abdullahi" initials="TA" lastIdx="7" clrIdx="0">
    <p:extLst>
      <p:ext uri="{19B8F6BF-5375-455C-9EA6-DF929625EA0E}">
        <p15:presenceInfo xmlns:p15="http://schemas.microsoft.com/office/powerpoint/2012/main" userId="S::tahani.abdullahi@future-foundations.co.uk::f90bcffe-a0af-40cb-aca7-238b1e524f1b" providerId="AD"/>
      </p:ext>
    </p:extLst>
  </p:cmAuthor>
  <p:cmAuthor id="2" name="Jay Surti" initials="JS" lastIdx="2" clrIdx="1">
    <p:extLst>
      <p:ext uri="{19B8F6BF-5375-455C-9EA6-DF929625EA0E}">
        <p15:presenceInfo xmlns:p15="http://schemas.microsoft.com/office/powerpoint/2012/main" userId="S::jay.surti@future-foundations.co.uk::80a6dbd6-1f2b-4cf1-b2eb-54ff2abd56f8" providerId="AD"/>
      </p:ext>
    </p:extLst>
  </p:cmAuthor>
  <p:cmAuthor id="3" name="Indy Sira" initials="IS" lastIdx="2" clrIdx="2">
    <p:extLst>
      <p:ext uri="{19B8F6BF-5375-455C-9EA6-DF929625EA0E}">
        <p15:presenceInfo xmlns:p15="http://schemas.microsoft.com/office/powerpoint/2012/main" userId="S::indy.sira@future-foundations.co.uk::8520baaa-ca42-4e72-b1a7-f40156a9db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BCFF"/>
    <a:srgbClr val="F5B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5E5B9E-BB59-FA8B-1D98-904C28E40C8C}" v="2072" dt="2022-09-26T17:26:26.224"/>
    <p1510:client id="{2DFC2E4C-2BAB-43A1-BA76-DBB4189A615A}" v="44" dt="2023-11-06T21:21:38.127"/>
    <p1510:client id="{3431BE55-2ECA-FE9B-5E84-D73EAC9FA650}" v="619" dt="2023-10-26T11:27:09.403"/>
    <p1510:client id="{463C521E-C9B4-2E3B-D3BE-D5110A91E160}" v="42" dt="2023-12-12T11:10:37.863"/>
    <p1510:client id="{57E187D0-7826-471B-0350-760DC17B0B54}" v="558" dt="2023-11-14T14:20:51.239"/>
    <p1510:client id="{6D66E6F0-9170-5588-6E83-CF95A158932C}" v="97" dt="2022-09-21T15:07:09.378"/>
    <p1510:client id="{7A766838-060C-7AF6-5D1F-4AF40B04DE03}" v="6" dt="2022-09-27T10:45:48.863"/>
    <p1510:client id="{7BAE9594-551D-DBA7-CD62-345800155559}" v="55" dt="2022-09-27T09:21:47.391"/>
    <p1510:client id="{8199AFED-DEC8-0335-0138-0ECFB10214F6}" v="91" dt="2023-11-02T14:50:11.129"/>
    <p1510:client id="{89D8B274-7615-F5B8-E30A-F1813778EA1E}" v="99" dt="2022-09-27T14:58:41.049"/>
    <p1510:client id="{8DC1578B-E9E0-9EDB-C179-CA6C8B7D007A}" v="11" dt="2022-11-22T14:36:08.172"/>
    <p1510:client id="{A3E3446F-B711-2221-A119-844ACDF2C39F}" v="199" dt="2022-10-13T11:44:35.077"/>
    <p1510:client id="{AB4B2533-B93A-4226-6002-DFD3296B376A}" v="131" dt="2022-11-02T14:53:45.710"/>
    <p1510:client id="{AD650472-C847-AD03-8A42-A69D6351EF80}" v="235" dt="2022-12-06T11:14:05.569"/>
    <p1510:client id="{B0B8E9CB-2829-B67D-8E05-902F153D8F5F}" v="81" dt="2022-12-06T11:18:50.685"/>
    <p1510:client id="{BAFC2E80-6DD7-2CB5-3143-8E12572C3DFF}" v="198" dt="2022-10-13T08:34:43.870"/>
    <p1510:client id="{BBCD0348-CA3C-486D-F900-4A35DED8E7AB}" v="408" dt="2023-10-24T15:28:36.014"/>
    <p1510:client id="{D4117D21-B986-9F6F-5507-EB89D839A4FB}" v="51" dt="2022-11-02T13:36:54.826"/>
    <p1510:client id="{DBD0B7A7-7B15-0CB8-6B2C-B00A0CADE000}" v="92" dt="2022-11-01T16:29:36.561"/>
    <p1510:client id="{F0D4A96A-7624-EE3C-9FD6-1A622445F648}" v="12" dt="2023-12-12T08:52:49.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commentAuthors" Target="commentAuthor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77FCE-B9CA-4792-8472-EA38752BB7F6}" type="datetimeFigureOut">
              <a:t>12/12/2023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12188-EC6A-40C7-A23C-45928530D37B}" type="slidenum">
              <a:t>‹#›</a:t>
            </a:fld>
            <a:endParaRPr lang="en-GB"/>
          </a:p>
        </p:txBody>
      </p:sp>
    </p:spTree>
    <p:extLst>
      <p:ext uri="{BB962C8B-B14F-4D97-AF65-F5344CB8AC3E}">
        <p14:creationId xmlns:p14="http://schemas.microsoft.com/office/powerpoint/2010/main" val="368668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lobalsocialleaders.com/rise-catalyst-yp/?preview_id=34458&amp;preview_nonce=ea87badbbc&amp;_thumbnail_id=-1&amp;preview=true&amp;aiEnableCheckShortcode=tru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9F56-2C30-4170-92D5-26C6344075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633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SzPts val="1100"/>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extLst>
      <p:ext uri="{BB962C8B-B14F-4D97-AF65-F5344CB8AC3E}">
        <p14:creationId xmlns:p14="http://schemas.microsoft.com/office/powerpoint/2010/main" val="3269216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extLst>
      <p:ext uri="{BB962C8B-B14F-4D97-AF65-F5344CB8AC3E}">
        <p14:creationId xmlns:p14="http://schemas.microsoft.com/office/powerpoint/2010/main" val="207990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9F56-2C30-4170-92D5-26C6344075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90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274450-2A95-49BD-AD74-0363DE2A5F42}" type="slidenum">
              <a:rPr lang="en-GB" smtClean="0"/>
              <a:t>25</a:t>
            </a:fld>
            <a:endParaRPr lang="en-GB"/>
          </a:p>
        </p:txBody>
      </p:sp>
    </p:spTree>
    <p:extLst>
      <p:ext uri="{BB962C8B-B14F-4D97-AF65-F5344CB8AC3E}">
        <p14:creationId xmlns:p14="http://schemas.microsoft.com/office/powerpoint/2010/main" val="262571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GSL Catalyst | Changemakers - Global Social Leaders</a:t>
            </a:r>
            <a:endParaRPr lang="en-US"/>
          </a:p>
        </p:txBody>
      </p:sp>
      <p:sp>
        <p:nvSpPr>
          <p:cNvPr id="4" name="Slide Number Placeholder 3"/>
          <p:cNvSpPr>
            <a:spLocks noGrp="1"/>
          </p:cNvSpPr>
          <p:nvPr>
            <p:ph type="sldNum" sz="quarter" idx="5"/>
          </p:nvPr>
        </p:nvSpPr>
        <p:spPr/>
        <p:txBody>
          <a:bodyPr/>
          <a:lstStyle/>
          <a:p>
            <a:fld id="{8447D275-F946-4DB2-B78A-8A56EA7504BB}" type="slidenum">
              <a:rPr lang="en-GB" smtClean="0"/>
              <a:t>26</a:t>
            </a:fld>
            <a:endParaRPr lang="en-GB"/>
          </a:p>
        </p:txBody>
      </p:sp>
    </p:spTree>
    <p:extLst>
      <p:ext uri="{BB962C8B-B14F-4D97-AF65-F5344CB8AC3E}">
        <p14:creationId xmlns:p14="http://schemas.microsoft.com/office/powerpoint/2010/main" val="74231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8447D275-F946-4DB2-B78A-8A56EA7504BB}" type="slidenum">
              <a:rPr lang="en-GB" smtClean="0"/>
              <a:t>27</a:t>
            </a:fld>
            <a:endParaRPr lang="en-GB"/>
          </a:p>
        </p:txBody>
      </p:sp>
    </p:spTree>
    <p:extLst>
      <p:ext uri="{BB962C8B-B14F-4D97-AF65-F5344CB8AC3E}">
        <p14:creationId xmlns:p14="http://schemas.microsoft.com/office/powerpoint/2010/main" val="3364791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Also we can go backwards in order to go forwards – school in Jordan – wanted to take a bus to refugee camp couldn’t ended up setting a new place for children to go </a:t>
            </a:r>
          </a:p>
          <a:p>
            <a:r>
              <a:rPr lang="en-GB"/>
              <a:t>- Make sure we have examples of real life projects </a:t>
            </a:r>
          </a:p>
        </p:txBody>
      </p:sp>
      <p:sp>
        <p:nvSpPr>
          <p:cNvPr id="4" name="Slide Number Placeholder 3"/>
          <p:cNvSpPr>
            <a:spLocks noGrp="1"/>
          </p:cNvSpPr>
          <p:nvPr>
            <p:ph type="sldNum" sz="quarter" idx="5"/>
          </p:nvPr>
        </p:nvSpPr>
        <p:spPr/>
        <p:txBody>
          <a:bodyPr/>
          <a:lstStyle/>
          <a:p>
            <a:fld id="{9D612188-EC6A-40C7-A23C-45928530D37B}" type="slidenum">
              <a:rPr lang="en-GB" smtClean="0"/>
              <a:t>28</a:t>
            </a:fld>
            <a:endParaRPr lang="en-GB"/>
          </a:p>
        </p:txBody>
      </p:sp>
    </p:spTree>
    <p:extLst>
      <p:ext uri="{BB962C8B-B14F-4D97-AF65-F5344CB8AC3E}">
        <p14:creationId xmlns:p14="http://schemas.microsoft.com/office/powerpoint/2010/main" val="4126472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9F56-2C30-4170-92D5-26C6344075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3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a:cs typeface="Calibri"/>
            </a:endParaRPr>
          </a:p>
          <a:p>
            <a:pPr marL="0" lvl="0" indent="0" algn="l" rtl="0">
              <a:spcBef>
                <a:spcPts val="0"/>
              </a:spcBef>
              <a:spcAft>
                <a:spcPts val="0"/>
              </a:spcAft>
              <a:buNone/>
            </a:pPr>
            <a:endParaRPr lang="en-GB"/>
          </a:p>
          <a:p>
            <a:pPr marL="0" lvl="0" indent="0" algn="l" rtl="0">
              <a:spcBef>
                <a:spcPts val="0"/>
              </a:spcBef>
              <a:spcAft>
                <a:spcPts val="0"/>
              </a:spcAft>
              <a:buNone/>
            </a:pPr>
            <a:endParaRPr/>
          </a:p>
        </p:txBody>
      </p:sp>
      <p:sp>
        <p:nvSpPr>
          <p:cNvPr id="141" name="Google Shape;1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274450-2A95-49BD-AD74-0363DE2A5F42}" type="slidenum">
              <a:rPr lang="en-GB" smtClean="0"/>
              <a:t>9</a:t>
            </a:fld>
            <a:endParaRPr lang="en-GB"/>
          </a:p>
        </p:txBody>
      </p:sp>
    </p:spTree>
    <p:extLst>
      <p:ext uri="{BB962C8B-B14F-4D97-AF65-F5344CB8AC3E}">
        <p14:creationId xmlns:p14="http://schemas.microsoft.com/office/powerpoint/2010/main" val="272235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9F56-2C30-4170-92D5-26C6344075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90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274450-2A95-49BD-AD74-0363DE2A5F42}" type="slidenum">
              <a:rPr lang="en-GB" smtClean="0"/>
              <a:t>11</a:t>
            </a:fld>
            <a:endParaRPr lang="en-GB"/>
          </a:p>
        </p:txBody>
      </p:sp>
    </p:spTree>
    <p:extLst>
      <p:ext uri="{BB962C8B-B14F-4D97-AF65-F5344CB8AC3E}">
        <p14:creationId xmlns:p14="http://schemas.microsoft.com/office/powerpoint/2010/main" val="262571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Sample script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i="1">
                <a:solidFill>
                  <a:schemeClr val="dk1"/>
                </a:solidFill>
              </a:rPr>
              <a:t>“There are a few steps that you need to highlight when completing your project for the Rise Challenge, which includes research, design, and reflection.</a:t>
            </a:r>
            <a:endParaRPr i="1">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457200" lvl="0" indent="0" algn="l" rtl="0">
              <a:lnSpc>
                <a:spcPct val="100000"/>
              </a:lnSpc>
              <a:spcBef>
                <a:spcPts val="0"/>
              </a:spcBef>
              <a:spcAft>
                <a:spcPts val="0"/>
              </a:spcAft>
              <a:buSzPts val="1100"/>
              <a:buNone/>
            </a:pPr>
            <a:r>
              <a:rPr lang="en" i="1">
                <a:solidFill>
                  <a:schemeClr val="dk1"/>
                </a:solidFill>
              </a:rPr>
              <a:t>Throughout the application, you will have the opportunity to describe your research and explain how it relates your passions, demonstrate how you designed and planned activities to accomplish your project outcomes, and reflect on your project journey and any key learnings you discovered in the process, all through video submissions.”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If you are presenting with a </a:t>
            </a:r>
            <a:r>
              <a:rPr lang="en" b="1">
                <a:solidFill>
                  <a:srgbClr val="235EA0"/>
                </a:solidFill>
              </a:rPr>
              <a:t>Rise Global Winner</a:t>
            </a:r>
            <a:r>
              <a:rPr lang="en" b="1">
                <a:solidFill>
                  <a:schemeClr val="dk1"/>
                </a:solidFill>
              </a:rPr>
              <a:t>, please ask them to share their experience completing their Rise Challenge Project.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Sample script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457200" lvl="0" indent="0" algn="l" rtl="0">
              <a:lnSpc>
                <a:spcPct val="100000"/>
              </a:lnSpc>
              <a:spcBef>
                <a:spcPts val="0"/>
              </a:spcBef>
              <a:spcAft>
                <a:spcPts val="0"/>
              </a:spcAft>
              <a:buSzPts val="1100"/>
              <a:buNone/>
            </a:pPr>
            <a:r>
              <a:rPr lang="en" i="1">
                <a:solidFill>
                  <a:schemeClr val="dk1"/>
                </a:solidFill>
              </a:rPr>
              <a:t>“Can you share your thought process on how you prepared for the Rise Challenge?”</a:t>
            </a:r>
            <a:endParaRPr i="1">
              <a:solidFill>
                <a:schemeClr val="dk1"/>
              </a:solidFill>
            </a:endParaRPr>
          </a:p>
          <a:p>
            <a:pPr marL="457200" lvl="0" indent="0" algn="l" rtl="0">
              <a:lnSpc>
                <a:spcPct val="100000"/>
              </a:lnSpc>
              <a:spcBef>
                <a:spcPts val="0"/>
              </a:spcBef>
              <a:spcAft>
                <a:spcPts val="0"/>
              </a:spcAft>
              <a:buSzPts val="1100"/>
              <a:buNone/>
            </a:pPr>
            <a:endParaRPr i="1">
              <a:solidFill>
                <a:schemeClr val="dk1"/>
              </a:solidFill>
            </a:endParaRPr>
          </a:p>
          <a:p>
            <a:pPr marL="457200" lvl="0" indent="0" algn="l" rtl="0">
              <a:lnSpc>
                <a:spcPct val="100000"/>
              </a:lnSpc>
              <a:spcBef>
                <a:spcPts val="0"/>
              </a:spcBef>
              <a:spcAft>
                <a:spcPts val="0"/>
              </a:spcAft>
              <a:buSzPts val="1100"/>
              <a:buNone/>
            </a:pPr>
            <a:r>
              <a:rPr lang="en" i="1">
                <a:solidFill>
                  <a:schemeClr val="dk1"/>
                </a:solidFill>
              </a:rPr>
              <a:t>“How was the reflection process beneficial for you?”</a:t>
            </a:r>
            <a:endParaRPr i="1">
              <a:solidFill>
                <a:schemeClr val="dk1"/>
              </a:solidFill>
            </a:endParaRPr>
          </a:p>
          <a:p>
            <a:pPr marL="457200" lvl="0" indent="0" algn="l" rtl="0">
              <a:lnSpc>
                <a:spcPct val="100000"/>
              </a:lnSpc>
              <a:spcBef>
                <a:spcPts val="0"/>
              </a:spcBef>
              <a:spcAft>
                <a:spcPts val="0"/>
              </a:spcAft>
              <a:buSzPts val="1100"/>
              <a:buNone/>
            </a:pPr>
            <a:endParaRPr i="1">
              <a:solidFill>
                <a:schemeClr val="dk1"/>
              </a:solidFill>
            </a:endParaRPr>
          </a:p>
          <a:p>
            <a:pPr marL="457200" lvl="0" indent="0" algn="l" rtl="0">
              <a:lnSpc>
                <a:spcPct val="100000"/>
              </a:lnSpc>
              <a:spcBef>
                <a:spcPts val="0"/>
              </a:spcBef>
              <a:spcAft>
                <a:spcPts val="0"/>
              </a:spcAft>
              <a:buSzPts val="1100"/>
              <a:buNone/>
            </a:pPr>
            <a:r>
              <a:rPr lang="en" i="1">
                <a:solidFill>
                  <a:schemeClr val="dk1"/>
                </a:solidFill>
              </a:rPr>
              <a:t>“Was there a section or prompt that you enjoyed most from the Rise Challenge?”</a:t>
            </a:r>
            <a:endParaRPr i="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SzPts val="1100"/>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SzPts val="1100"/>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extLst>
      <p:ext uri="{BB962C8B-B14F-4D97-AF65-F5344CB8AC3E}">
        <p14:creationId xmlns:p14="http://schemas.microsoft.com/office/powerpoint/2010/main" val="272340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extLst>
      <p:ext uri="{BB962C8B-B14F-4D97-AF65-F5344CB8AC3E}">
        <p14:creationId xmlns:p14="http://schemas.microsoft.com/office/powerpoint/2010/main" val="164179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F4DB-0D52-4D5C-81F2-9A1C44F24812}"/>
              </a:ext>
            </a:extLst>
          </p:cNvPr>
          <p:cNvSpPr>
            <a:spLocks noGrp="1"/>
          </p:cNvSpPr>
          <p:nvPr>
            <p:ph type="ctrTitle" hasCustomPrompt="1"/>
          </p:nvPr>
        </p:nvSpPr>
        <p:spPr>
          <a:xfrm>
            <a:off x="1435223" y="1997476"/>
            <a:ext cx="9144000" cy="1174632"/>
          </a:xfrm>
        </p:spPr>
        <p:txBody>
          <a:bodyPr anchor="b"/>
          <a:lstStyle>
            <a:lvl1pPr algn="ctr">
              <a:defRPr sz="6000"/>
            </a:lvl1pPr>
          </a:lstStyle>
          <a:p>
            <a:r>
              <a:rPr lang="en-GB"/>
              <a:t>XXXX</a:t>
            </a:r>
          </a:p>
        </p:txBody>
      </p:sp>
      <p:sp>
        <p:nvSpPr>
          <p:cNvPr id="3" name="Subtitle 2">
            <a:extLst>
              <a:ext uri="{FF2B5EF4-FFF2-40B4-BE49-F238E27FC236}">
                <a16:creationId xmlns:a16="http://schemas.microsoft.com/office/drawing/2014/main" id="{FDF08ADD-0E56-4C1F-9E3C-846BF0AE240B}"/>
              </a:ext>
            </a:extLst>
          </p:cNvPr>
          <p:cNvSpPr>
            <a:spLocks noGrp="1"/>
          </p:cNvSpPr>
          <p:nvPr>
            <p:ph type="subTitle" idx="1" hasCustomPrompt="1"/>
          </p:nvPr>
        </p:nvSpPr>
        <p:spPr>
          <a:xfrm>
            <a:off x="1435223" y="3561112"/>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err="1"/>
              <a:t>xxxxxxx</a:t>
            </a:r>
            <a:endParaRPr lang="en-GB"/>
          </a:p>
        </p:txBody>
      </p:sp>
    </p:spTree>
    <p:extLst>
      <p:ext uri="{BB962C8B-B14F-4D97-AF65-F5344CB8AC3E}">
        <p14:creationId xmlns:p14="http://schemas.microsoft.com/office/powerpoint/2010/main" val="42534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bg>
      <p:bgPr>
        <a:solidFill>
          <a:srgbClr val="FBF3E3"/>
        </a:solidFill>
        <a:effectLst/>
      </p:bgPr>
    </p:bg>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09100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091007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FAF1E4"/>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F04FC199-8DB7-4335-AFEA-0FC9650078A9}"/>
              </a:ext>
            </a:extLst>
          </p:cNvPr>
          <p:cNvPicPr>
            <a:picLocks noChangeAspect="1"/>
          </p:cNvPicPr>
          <p:nvPr userDrawn="1"/>
        </p:nvPicPr>
        <p:blipFill>
          <a:blip r:embed="rId2"/>
          <a:srcRect/>
          <a:stretch>
            <a:fillRect/>
          </a:stretch>
        </p:blipFill>
        <p:spPr>
          <a:xfrm rot="16200000">
            <a:off x="8200697" y="1874136"/>
            <a:ext cx="7187186" cy="2780542"/>
          </a:xfrm>
          <a:prstGeom prst="rect">
            <a:avLst/>
          </a:prstGeom>
        </p:spPr>
      </p:pic>
    </p:spTree>
    <p:extLst>
      <p:ext uri="{BB962C8B-B14F-4D97-AF65-F5344CB8AC3E}">
        <p14:creationId xmlns:p14="http://schemas.microsoft.com/office/powerpoint/2010/main" val="2303062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142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882D-124A-4F83-AAEE-E05B46161B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0C81B0-2D19-4648-9671-4F41E23FFA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B1BE15-AFA5-4BCB-98A8-EEA508CAE9B8}"/>
              </a:ext>
            </a:extLst>
          </p:cNvPr>
          <p:cNvSpPr>
            <a:spLocks noGrp="1"/>
          </p:cNvSpPr>
          <p:nvPr>
            <p:ph type="dt" sz="half" idx="10"/>
          </p:nvPr>
        </p:nvSpPr>
        <p:spPr/>
        <p:txBody>
          <a:bodyPr/>
          <a:lstStyle/>
          <a:p>
            <a:fld id="{A0468614-EA4C-4816-BA8A-D1D16F9C6302}" type="datetimeFigureOut">
              <a:rPr lang="en-GB" smtClean="0"/>
              <a:t>12/12/2023</a:t>
            </a:fld>
            <a:endParaRPr lang="en-GB"/>
          </a:p>
        </p:txBody>
      </p:sp>
      <p:sp>
        <p:nvSpPr>
          <p:cNvPr id="5" name="Footer Placeholder 4">
            <a:extLst>
              <a:ext uri="{FF2B5EF4-FFF2-40B4-BE49-F238E27FC236}">
                <a16:creationId xmlns:a16="http://schemas.microsoft.com/office/drawing/2014/main" id="{46228B53-3B35-4C1C-9DC0-4C2E75309F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963F03-6B8A-4305-8E2D-BF0BD3270296}"/>
              </a:ext>
            </a:extLst>
          </p:cNvPr>
          <p:cNvSpPr>
            <a:spLocks noGrp="1"/>
          </p:cNvSpPr>
          <p:nvPr>
            <p:ph type="sldNum" sz="quarter" idx="12"/>
          </p:nvPr>
        </p:nvSpPr>
        <p:spPr/>
        <p:txBody>
          <a:bodyPr/>
          <a:lstStyle/>
          <a:p>
            <a:fld id="{54D97EA8-4998-475F-9F8A-548843402D1A}" type="slidenum">
              <a:rPr lang="en-GB" smtClean="0"/>
              <a:t>‹#›</a:t>
            </a:fld>
            <a:endParaRPr lang="en-GB"/>
          </a:p>
        </p:txBody>
      </p:sp>
    </p:spTree>
    <p:extLst>
      <p:ext uri="{BB962C8B-B14F-4D97-AF65-F5344CB8AC3E}">
        <p14:creationId xmlns:p14="http://schemas.microsoft.com/office/powerpoint/2010/main" val="4234335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bg>
      <p:bgPr>
        <a:solidFill>
          <a:srgbClr val="FBF3E3"/>
        </a:solidFill>
        <a:effectLst/>
      </p:bgPr>
    </p:bg>
    <p:spTree>
      <p:nvGrpSpPr>
        <p:cNvPr id="1" name=""/>
        <p:cNvGrpSpPr/>
        <p:nvPr/>
      </p:nvGrpSpPr>
      <p:grpSpPr>
        <a:xfrm>
          <a:off x="0" y="0"/>
          <a:ext cx="0" cy="0"/>
          <a:chOff x="0" y="0"/>
          <a:chExt cx="0" cy="0"/>
        </a:xfrm>
      </p:grpSpPr>
      <p:pic>
        <p:nvPicPr>
          <p:cNvPr id="5" name="dotted_line-2.png" descr="dotted_line-2.png">
            <a:extLst>
              <a:ext uri="{FF2B5EF4-FFF2-40B4-BE49-F238E27FC236}">
                <a16:creationId xmlns:a16="http://schemas.microsoft.com/office/drawing/2014/main" id="{BBE6188E-DFE6-4751-925E-5388AAB74CC8}"/>
              </a:ext>
            </a:extLst>
          </p:cNvPr>
          <p:cNvPicPr>
            <a:picLocks noChangeAspect="1"/>
          </p:cNvPicPr>
          <p:nvPr userDrawn="1"/>
        </p:nvPicPr>
        <p:blipFill>
          <a:blip r:embed="rId2"/>
          <a:stretch>
            <a:fillRect/>
          </a:stretch>
        </p:blipFill>
        <p:spPr>
          <a:xfrm>
            <a:off x="4509215" y="0"/>
            <a:ext cx="7682785" cy="2973868"/>
          </a:xfrm>
          <a:prstGeom prst="rect">
            <a:avLst/>
          </a:prstGeom>
          <a:ln w="12700">
            <a:miter lim="400000"/>
          </a:ln>
        </p:spPr>
      </p:pic>
    </p:spTree>
    <p:extLst>
      <p:ext uri="{BB962C8B-B14F-4D97-AF65-F5344CB8AC3E}">
        <p14:creationId xmlns:p14="http://schemas.microsoft.com/office/powerpoint/2010/main" val="3365044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1D22-CFCD-4890-9E07-9281406241A5}"/>
              </a:ext>
            </a:extLst>
          </p:cNvPr>
          <p:cNvSpPr>
            <a:spLocks noGrp="1"/>
          </p:cNvSpPr>
          <p:nvPr>
            <p:ph type="title"/>
          </p:nvPr>
        </p:nvSpPr>
        <p:spPr>
          <a:xfrm>
            <a:off x="838200" y="483326"/>
            <a:ext cx="5797732" cy="120736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39BAAB-6486-48F4-B186-D3F2E79B3F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1EF98E73-4A1A-45B4-BAB1-73464FFC59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7036" y="2677438"/>
            <a:ext cx="9412844" cy="4585745"/>
          </a:xfrm>
          <a:prstGeom prst="rect">
            <a:avLst/>
          </a:prstGeom>
        </p:spPr>
      </p:pic>
      <p:pic>
        <p:nvPicPr>
          <p:cNvPr id="4" name="Picture 3">
            <a:extLst>
              <a:ext uri="{FF2B5EF4-FFF2-40B4-BE49-F238E27FC236}">
                <a16:creationId xmlns:a16="http://schemas.microsoft.com/office/drawing/2014/main" id="{E744D622-BBF3-4627-BC73-72911B13CAE5}"/>
              </a:ext>
            </a:extLst>
          </p:cNvPr>
          <p:cNvPicPr>
            <a:picLocks noChangeAspect="1"/>
          </p:cNvPicPr>
          <p:nvPr userDrawn="1"/>
        </p:nvPicPr>
        <p:blipFill>
          <a:blip r:embed="rId3"/>
          <a:stretch>
            <a:fillRect/>
          </a:stretch>
        </p:blipFill>
        <p:spPr>
          <a:xfrm>
            <a:off x="6302517" y="245780"/>
            <a:ext cx="2641882" cy="1579846"/>
          </a:xfrm>
          <a:prstGeom prst="rect">
            <a:avLst/>
          </a:prstGeom>
        </p:spPr>
      </p:pic>
    </p:spTree>
    <p:extLst>
      <p:ext uri="{BB962C8B-B14F-4D97-AF65-F5344CB8AC3E}">
        <p14:creationId xmlns:p14="http://schemas.microsoft.com/office/powerpoint/2010/main" val="449464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5D55-A591-42BF-9D5E-5DFB1EDDBC39}"/>
              </a:ext>
            </a:extLst>
          </p:cNvPr>
          <p:cNvSpPr>
            <a:spLocks noGrp="1"/>
          </p:cNvSpPr>
          <p:nvPr>
            <p:ph type="title"/>
          </p:nvPr>
        </p:nvSpPr>
        <p:spPr>
          <a:xfrm>
            <a:off x="839788" y="608847"/>
            <a:ext cx="6057401" cy="1081844"/>
          </a:xfrm>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31EF813B-E83E-46A2-88D4-92A6BE9483E4}"/>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FF23823A-DE57-4D9C-8430-9858C8D2CB9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a:extLst>
              <a:ext uri="{FF2B5EF4-FFF2-40B4-BE49-F238E27FC236}">
                <a16:creationId xmlns:a16="http://schemas.microsoft.com/office/drawing/2014/main" id="{9824CE8D-B2B8-4F21-BAE9-807282C97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38952"/>
            <a:ext cx="12192000" cy="119049"/>
          </a:xfrm>
          <a:prstGeom prst="rect">
            <a:avLst/>
          </a:prstGeom>
        </p:spPr>
      </p:pic>
      <p:pic>
        <p:nvPicPr>
          <p:cNvPr id="14" name="Picture 13">
            <a:extLst>
              <a:ext uri="{FF2B5EF4-FFF2-40B4-BE49-F238E27FC236}">
                <a16:creationId xmlns:a16="http://schemas.microsoft.com/office/drawing/2014/main" id="{49ED4568-E652-4E46-80A7-E7475EDBD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559"/>
            <a:ext cx="12192000" cy="119117"/>
          </a:xfrm>
          <a:prstGeom prst="rect">
            <a:avLst/>
          </a:prstGeom>
        </p:spPr>
      </p:pic>
      <p:pic>
        <p:nvPicPr>
          <p:cNvPr id="7" name="Picture 6">
            <a:extLst>
              <a:ext uri="{FF2B5EF4-FFF2-40B4-BE49-F238E27FC236}">
                <a16:creationId xmlns:a16="http://schemas.microsoft.com/office/drawing/2014/main" id="{28FAAD83-D303-4CDE-B4D0-51930C0B22FB}"/>
              </a:ext>
            </a:extLst>
          </p:cNvPr>
          <p:cNvPicPr>
            <a:picLocks noChangeAspect="1"/>
          </p:cNvPicPr>
          <p:nvPr userDrawn="1"/>
        </p:nvPicPr>
        <p:blipFill>
          <a:blip r:embed="rId4"/>
          <a:stretch>
            <a:fillRect/>
          </a:stretch>
        </p:blipFill>
        <p:spPr>
          <a:xfrm>
            <a:off x="6485085" y="365128"/>
            <a:ext cx="2381250" cy="1423988"/>
          </a:xfrm>
          <a:prstGeom prst="rect">
            <a:avLst/>
          </a:prstGeom>
        </p:spPr>
      </p:pic>
    </p:spTree>
    <p:extLst>
      <p:ext uri="{BB962C8B-B14F-4D97-AF65-F5344CB8AC3E}">
        <p14:creationId xmlns:p14="http://schemas.microsoft.com/office/powerpoint/2010/main" val="2598038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27AA-4E0F-4517-86F8-02D4245ADF55}"/>
              </a:ext>
            </a:extLst>
          </p:cNvPr>
          <p:cNvSpPr>
            <a:spLocks noGrp="1"/>
          </p:cNvSpPr>
          <p:nvPr>
            <p:ph type="title"/>
          </p:nvPr>
        </p:nvSpPr>
        <p:spPr>
          <a:xfrm>
            <a:off x="838200" y="522515"/>
            <a:ext cx="5823857" cy="1168176"/>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FE28ED-0946-4F3F-96EB-0BB5A06A3158}"/>
              </a:ext>
            </a:extLst>
          </p:cNvPr>
          <p:cNvSpPr>
            <a:spLocks noGrp="1"/>
          </p:cNvSpPr>
          <p:nvPr>
            <p:ph type="dt" sz="half" idx="10"/>
          </p:nvPr>
        </p:nvSpPr>
        <p:spPr/>
        <p:txBody>
          <a:bodyPr/>
          <a:lstStyle/>
          <a:p>
            <a:fld id="{CEB906D6-E7D2-4C6D-8E49-37FF4059D290}" type="datetimeFigureOut">
              <a:rPr lang="en-GB" smtClean="0"/>
              <a:t>12/12/2023</a:t>
            </a:fld>
            <a:endParaRPr lang="en-GB"/>
          </a:p>
        </p:txBody>
      </p:sp>
      <p:sp>
        <p:nvSpPr>
          <p:cNvPr id="4" name="Footer Placeholder 3">
            <a:extLst>
              <a:ext uri="{FF2B5EF4-FFF2-40B4-BE49-F238E27FC236}">
                <a16:creationId xmlns:a16="http://schemas.microsoft.com/office/drawing/2014/main" id="{5AD9B7CB-EA7B-4F57-A013-1EAFB7AA2E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A33BDA-D0D6-42BA-B65B-016DE156FE70}"/>
              </a:ext>
            </a:extLst>
          </p:cNvPr>
          <p:cNvSpPr>
            <a:spLocks noGrp="1"/>
          </p:cNvSpPr>
          <p:nvPr>
            <p:ph type="sldNum" sz="quarter" idx="12"/>
          </p:nvPr>
        </p:nvSpPr>
        <p:spPr/>
        <p:txBody>
          <a:bodyPr/>
          <a:lstStyle/>
          <a:p>
            <a:fld id="{8BDC862D-4875-45FA-A709-829C2E1180F0}" type="slidenum">
              <a:rPr lang="en-GB" smtClean="0"/>
              <a:t>‹#›</a:t>
            </a:fld>
            <a:endParaRPr lang="en-GB"/>
          </a:p>
        </p:txBody>
      </p:sp>
      <p:pic>
        <p:nvPicPr>
          <p:cNvPr id="7" name="dotted_line-1.png" descr="dotted_line-1.png">
            <a:extLst>
              <a:ext uri="{FF2B5EF4-FFF2-40B4-BE49-F238E27FC236}">
                <a16:creationId xmlns:a16="http://schemas.microsoft.com/office/drawing/2014/main" id="{4F2A0422-B558-412D-AF9F-95B8B7BA2770}"/>
              </a:ext>
            </a:extLst>
          </p:cNvPr>
          <p:cNvPicPr>
            <a:picLocks noChangeAspect="1"/>
          </p:cNvPicPr>
          <p:nvPr userDrawn="1"/>
        </p:nvPicPr>
        <p:blipFill>
          <a:blip r:embed="rId2"/>
          <a:stretch>
            <a:fillRect/>
          </a:stretch>
        </p:blipFill>
        <p:spPr>
          <a:xfrm>
            <a:off x="65126" y="-120930"/>
            <a:ext cx="4586152" cy="3329546"/>
          </a:xfrm>
          <a:prstGeom prst="rect">
            <a:avLst/>
          </a:prstGeom>
          <a:ln w="12700">
            <a:miter lim="400000"/>
          </a:ln>
        </p:spPr>
      </p:pic>
      <p:pic>
        <p:nvPicPr>
          <p:cNvPr id="8" name="Picture 7">
            <a:extLst>
              <a:ext uri="{FF2B5EF4-FFF2-40B4-BE49-F238E27FC236}">
                <a16:creationId xmlns:a16="http://schemas.microsoft.com/office/drawing/2014/main" id="{798CC9D7-E9B3-4010-A5B7-F25222554754}"/>
              </a:ext>
            </a:extLst>
          </p:cNvPr>
          <p:cNvPicPr>
            <a:picLocks noChangeAspect="1"/>
          </p:cNvPicPr>
          <p:nvPr userDrawn="1"/>
        </p:nvPicPr>
        <p:blipFill>
          <a:blip r:embed="rId3"/>
          <a:stretch>
            <a:fillRect/>
          </a:stretch>
        </p:blipFill>
        <p:spPr>
          <a:xfrm>
            <a:off x="6432833" y="315915"/>
            <a:ext cx="2381250" cy="1423988"/>
          </a:xfrm>
          <a:prstGeom prst="rect">
            <a:avLst/>
          </a:prstGeom>
        </p:spPr>
      </p:pic>
    </p:spTree>
    <p:extLst>
      <p:ext uri="{BB962C8B-B14F-4D97-AF65-F5344CB8AC3E}">
        <p14:creationId xmlns:p14="http://schemas.microsoft.com/office/powerpoint/2010/main" val="338924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FA28-EACA-48CF-95A2-1A0560AD98C0}"/>
              </a:ext>
            </a:extLst>
          </p:cNvPr>
          <p:cNvSpPr>
            <a:spLocks noGrp="1"/>
          </p:cNvSpPr>
          <p:nvPr>
            <p:ph type="title"/>
          </p:nvPr>
        </p:nvSpPr>
        <p:spPr>
          <a:xfrm>
            <a:off x="838200" y="548640"/>
            <a:ext cx="5797732" cy="1142051"/>
          </a:xfrm>
        </p:spPr>
        <p:txBody>
          <a:bodyPr/>
          <a:lstStyle/>
          <a:p>
            <a:r>
              <a:rPr lang="en-US"/>
              <a:t>Click to edit Master title style</a:t>
            </a:r>
            <a:endParaRPr lang="en-GB"/>
          </a:p>
        </p:txBody>
      </p:sp>
      <p:pic>
        <p:nvPicPr>
          <p:cNvPr id="6" name="GSL Illustration - Blue.png" descr="GSL Illustration - Blue.png">
            <a:extLst>
              <a:ext uri="{FF2B5EF4-FFF2-40B4-BE49-F238E27FC236}">
                <a16:creationId xmlns:a16="http://schemas.microsoft.com/office/drawing/2014/main" id="{80AEF96D-B466-46C9-A698-DAA558AA18C5}"/>
              </a:ext>
            </a:extLst>
          </p:cNvPr>
          <p:cNvPicPr>
            <a:picLocks noChangeAspect="1"/>
          </p:cNvPicPr>
          <p:nvPr userDrawn="1"/>
        </p:nvPicPr>
        <p:blipFill>
          <a:blip r:embed="rId2"/>
          <a:stretch>
            <a:fillRect/>
          </a:stretch>
        </p:blipFill>
        <p:spPr>
          <a:xfrm>
            <a:off x="8824937" y="3731003"/>
            <a:ext cx="4528375" cy="2998196"/>
          </a:xfrm>
          <a:prstGeom prst="rect">
            <a:avLst/>
          </a:prstGeom>
          <a:ln w="12700">
            <a:miter lim="400000"/>
          </a:ln>
        </p:spPr>
      </p:pic>
      <p:pic>
        <p:nvPicPr>
          <p:cNvPr id="4" name="Picture 3">
            <a:extLst>
              <a:ext uri="{FF2B5EF4-FFF2-40B4-BE49-F238E27FC236}">
                <a16:creationId xmlns:a16="http://schemas.microsoft.com/office/drawing/2014/main" id="{E109E0F3-5976-4B07-A604-2F6C91EC2ACD}"/>
              </a:ext>
            </a:extLst>
          </p:cNvPr>
          <p:cNvPicPr>
            <a:picLocks noChangeAspect="1"/>
          </p:cNvPicPr>
          <p:nvPr userDrawn="1"/>
        </p:nvPicPr>
        <p:blipFill>
          <a:blip r:embed="rId3"/>
          <a:stretch>
            <a:fillRect/>
          </a:stretch>
        </p:blipFill>
        <p:spPr>
          <a:xfrm>
            <a:off x="6432833" y="315915"/>
            <a:ext cx="2381250" cy="1423988"/>
          </a:xfrm>
          <a:prstGeom prst="rect">
            <a:avLst/>
          </a:prstGeom>
        </p:spPr>
      </p:pic>
    </p:spTree>
    <p:extLst>
      <p:ext uri="{BB962C8B-B14F-4D97-AF65-F5344CB8AC3E}">
        <p14:creationId xmlns:p14="http://schemas.microsoft.com/office/powerpoint/2010/main" val="74450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F4DB-0D52-4D5C-81F2-9A1C44F24812}"/>
              </a:ext>
            </a:extLst>
          </p:cNvPr>
          <p:cNvSpPr>
            <a:spLocks noGrp="1"/>
          </p:cNvSpPr>
          <p:nvPr>
            <p:ph type="ctrTitle" hasCustomPrompt="1"/>
          </p:nvPr>
        </p:nvSpPr>
        <p:spPr>
          <a:xfrm>
            <a:off x="1908976" y="2570845"/>
            <a:ext cx="9144000" cy="1174632"/>
          </a:xfrm>
        </p:spPr>
        <p:txBody>
          <a:bodyPr anchor="b"/>
          <a:lstStyle>
            <a:lvl1pPr algn="ctr">
              <a:defRPr sz="6000"/>
            </a:lvl1pPr>
          </a:lstStyle>
          <a:p>
            <a:r>
              <a:rPr lang="en-GB"/>
              <a:t>XXXX</a:t>
            </a:r>
          </a:p>
        </p:txBody>
      </p:sp>
      <p:pic>
        <p:nvPicPr>
          <p:cNvPr id="5" name="GSL Illustration - Blue.png" descr="GSL Illustration - Blue.png">
            <a:extLst>
              <a:ext uri="{FF2B5EF4-FFF2-40B4-BE49-F238E27FC236}">
                <a16:creationId xmlns:a16="http://schemas.microsoft.com/office/drawing/2014/main" id="{2318B36C-946A-486D-9BD9-EB8ED03F5155}"/>
              </a:ext>
            </a:extLst>
          </p:cNvPr>
          <p:cNvPicPr>
            <a:picLocks noChangeAspect="1"/>
          </p:cNvPicPr>
          <p:nvPr userDrawn="1"/>
        </p:nvPicPr>
        <p:blipFill>
          <a:blip r:embed="rId2"/>
          <a:stretch>
            <a:fillRect/>
          </a:stretch>
        </p:blipFill>
        <p:spPr>
          <a:xfrm>
            <a:off x="71553" y="108914"/>
            <a:ext cx="4528375" cy="2998196"/>
          </a:xfrm>
          <a:prstGeom prst="rect">
            <a:avLst/>
          </a:prstGeom>
          <a:ln w="12700">
            <a:miter lim="400000"/>
          </a:ln>
        </p:spPr>
      </p:pic>
    </p:spTree>
    <p:extLst>
      <p:ext uri="{BB962C8B-B14F-4D97-AF65-F5344CB8AC3E}">
        <p14:creationId xmlns:p14="http://schemas.microsoft.com/office/powerpoint/2010/main" val="3442332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BF3E3"/>
        </a:solidFill>
        <a:effectLst/>
      </p:bgPr>
    </p:bg>
    <p:spTree>
      <p:nvGrpSpPr>
        <p:cNvPr id="1" name=""/>
        <p:cNvGrpSpPr/>
        <p:nvPr/>
      </p:nvGrpSpPr>
      <p:grpSpPr>
        <a:xfrm>
          <a:off x="0" y="0"/>
          <a:ext cx="0" cy="0"/>
          <a:chOff x="0" y="0"/>
          <a:chExt cx="0" cy="0"/>
        </a:xfrm>
      </p:grpSpPr>
      <p:pic>
        <p:nvPicPr>
          <p:cNvPr id="5" name="dotted_line-2.png" descr="dotted_line-2.png">
            <a:extLst>
              <a:ext uri="{FF2B5EF4-FFF2-40B4-BE49-F238E27FC236}">
                <a16:creationId xmlns:a16="http://schemas.microsoft.com/office/drawing/2014/main" id="{BBE6188E-DFE6-4751-925E-5388AAB74CC8}"/>
              </a:ext>
            </a:extLst>
          </p:cNvPr>
          <p:cNvPicPr>
            <a:picLocks noChangeAspect="1"/>
          </p:cNvPicPr>
          <p:nvPr userDrawn="1"/>
        </p:nvPicPr>
        <p:blipFill>
          <a:blip r:embed="rId2"/>
          <a:stretch>
            <a:fillRect/>
          </a:stretch>
        </p:blipFill>
        <p:spPr>
          <a:xfrm>
            <a:off x="4509215" y="0"/>
            <a:ext cx="7682785" cy="2973868"/>
          </a:xfrm>
          <a:prstGeom prst="rect">
            <a:avLst/>
          </a:prstGeom>
          <a:ln w="12700">
            <a:miter lim="400000"/>
          </a:ln>
        </p:spPr>
      </p:pic>
    </p:spTree>
    <p:extLst>
      <p:ext uri="{BB962C8B-B14F-4D97-AF65-F5344CB8AC3E}">
        <p14:creationId xmlns:p14="http://schemas.microsoft.com/office/powerpoint/2010/main" val="786863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AF1E4"/>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F04FC199-8DB7-4335-AFEA-0FC9650078A9}"/>
              </a:ext>
            </a:extLst>
          </p:cNvPr>
          <p:cNvPicPr>
            <a:picLocks noChangeAspect="1"/>
          </p:cNvPicPr>
          <p:nvPr userDrawn="1"/>
        </p:nvPicPr>
        <p:blipFill>
          <a:blip r:embed="rId2"/>
          <a:srcRect/>
          <a:stretch>
            <a:fillRect/>
          </a:stretch>
        </p:blipFill>
        <p:spPr>
          <a:xfrm rot="-5400000">
            <a:off x="8200697" y="1874136"/>
            <a:ext cx="7187186" cy="2780542"/>
          </a:xfrm>
          <a:prstGeom prst="rect">
            <a:avLst/>
          </a:prstGeom>
        </p:spPr>
      </p:pic>
    </p:spTree>
    <p:extLst>
      <p:ext uri="{BB962C8B-B14F-4D97-AF65-F5344CB8AC3E}">
        <p14:creationId xmlns:p14="http://schemas.microsoft.com/office/powerpoint/2010/main" val="2600228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F4DB-0D52-4D5C-81F2-9A1C44F24812}"/>
              </a:ext>
            </a:extLst>
          </p:cNvPr>
          <p:cNvSpPr>
            <a:spLocks noGrp="1"/>
          </p:cNvSpPr>
          <p:nvPr>
            <p:ph type="ctrTitle" hasCustomPrompt="1"/>
          </p:nvPr>
        </p:nvSpPr>
        <p:spPr>
          <a:xfrm>
            <a:off x="1908976" y="2570845"/>
            <a:ext cx="9144000" cy="1174632"/>
          </a:xfrm>
        </p:spPr>
        <p:txBody>
          <a:bodyPr anchor="b"/>
          <a:lstStyle>
            <a:lvl1pPr algn="ctr">
              <a:defRPr sz="6000"/>
            </a:lvl1pPr>
          </a:lstStyle>
          <a:p>
            <a:r>
              <a:rPr lang="en-GB"/>
              <a:t>XXXX</a:t>
            </a:r>
          </a:p>
        </p:txBody>
      </p:sp>
      <p:pic>
        <p:nvPicPr>
          <p:cNvPr id="5" name="GSL Illustration - Blue.png" descr="GSL Illustration - Blue.png">
            <a:extLst>
              <a:ext uri="{FF2B5EF4-FFF2-40B4-BE49-F238E27FC236}">
                <a16:creationId xmlns:a16="http://schemas.microsoft.com/office/drawing/2014/main" id="{2318B36C-946A-486D-9BD9-EB8ED03F5155}"/>
              </a:ext>
            </a:extLst>
          </p:cNvPr>
          <p:cNvPicPr>
            <a:picLocks noChangeAspect="1"/>
          </p:cNvPicPr>
          <p:nvPr userDrawn="1"/>
        </p:nvPicPr>
        <p:blipFill>
          <a:blip r:embed="rId2"/>
          <a:stretch>
            <a:fillRect/>
          </a:stretch>
        </p:blipFill>
        <p:spPr>
          <a:xfrm>
            <a:off x="71552" y="108914"/>
            <a:ext cx="4528375" cy="2998196"/>
          </a:xfrm>
          <a:prstGeom prst="rect">
            <a:avLst/>
          </a:prstGeom>
          <a:ln w="12700">
            <a:miter lim="400000"/>
          </a:ln>
        </p:spPr>
      </p:pic>
    </p:spTree>
    <p:extLst>
      <p:ext uri="{BB962C8B-B14F-4D97-AF65-F5344CB8AC3E}">
        <p14:creationId xmlns:p14="http://schemas.microsoft.com/office/powerpoint/2010/main" val="2543656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5D55-A591-42BF-9D5E-5DFB1EDDBC39}"/>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31EF813B-E83E-46A2-88D4-92A6BE9483E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FF23823A-DE57-4D9C-8430-9858C8D2CB9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a:extLst>
              <a:ext uri="{FF2B5EF4-FFF2-40B4-BE49-F238E27FC236}">
                <a16:creationId xmlns:a16="http://schemas.microsoft.com/office/drawing/2014/main" id="{9824CE8D-B2B8-4F21-BAE9-807282C97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38951"/>
            <a:ext cx="12192000" cy="119049"/>
          </a:xfrm>
          <a:prstGeom prst="rect">
            <a:avLst/>
          </a:prstGeom>
        </p:spPr>
      </p:pic>
      <p:pic>
        <p:nvPicPr>
          <p:cNvPr id="14" name="Picture 13">
            <a:extLst>
              <a:ext uri="{FF2B5EF4-FFF2-40B4-BE49-F238E27FC236}">
                <a16:creationId xmlns:a16="http://schemas.microsoft.com/office/drawing/2014/main" id="{49ED4568-E652-4E46-80A7-E7475EDBD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559"/>
            <a:ext cx="12192000" cy="119117"/>
          </a:xfrm>
          <a:prstGeom prst="rect">
            <a:avLst/>
          </a:prstGeom>
        </p:spPr>
      </p:pic>
    </p:spTree>
    <p:extLst>
      <p:ext uri="{BB962C8B-B14F-4D97-AF65-F5344CB8AC3E}">
        <p14:creationId xmlns:p14="http://schemas.microsoft.com/office/powerpoint/2010/main" val="1682804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AF1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501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F4DB-0D52-4D5C-81F2-9A1C44F24812}"/>
              </a:ext>
            </a:extLst>
          </p:cNvPr>
          <p:cNvSpPr>
            <a:spLocks noGrp="1"/>
          </p:cNvSpPr>
          <p:nvPr>
            <p:ph type="ctrTitle" hasCustomPrompt="1"/>
          </p:nvPr>
        </p:nvSpPr>
        <p:spPr>
          <a:xfrm>
            <a:off x="1749733" y="2942643"/>
            <a:ext cx="9144000" cy="1174632"/>
          </a:xfrm>
        </p:spPr>
        <p:txBody>
          <a:bodyPr anchor="b"/>
          <a:lstStyle>
            <a:lvl1pPr algn="ctr">
              <a:defRPr sz="6000"/>
            </a:lvl1pPr>
          </a:lstStyle>
          <a:p>
            <a:r>
              <a:rPr lang="en-GB"/>
              <a:t>XXXX</a:t>
            </a:r>
          </a:p>
        </p:txBody>
      </p:sp>
      <p:pic>
        <p:nvPicPr>
          <p:cNvPr id="4" name="GSL Illustration - Blue.png" descr="GSL Illustration - Blue.png">
            <a:extLst>
              <a:ext uri="{FF2B5EF4-FFF2-40B4-BE49-F238E27FC236}">
                <a16:creationId xmlns:a16="http://schemas.microsoft.com/office/drawing/2014/main" id="{460AB76D-196E-4672-B21D-46C6414B230C}"/>
              </a:ext>
            </a:extLst>
          </p:cNvPr>
          <p:cNvPicPr>
            <a:picLocks noChangeAspect="1"/>
          </p:cNvPicPr>
          <p:nvPr userDrawn="1"/>
        </p:nvPicPr>
        <p:blipFill>
          <a:blip r:embed="rId2"/>
          <a:stretch>
            <a:fillRect/>
          </a:stretch>
        </p:blipFill>
        <p:spPr>
          <a:xfrm>
            <a:off x="19260510" y="8408395"/>
            <a:ext cx="12026901" cy="7962902"/>
          </a:xfrm>
          <a:prstGeom prst="rect">
            <a:avLst/>
          </a:prstGeom>
          <a:ln w="12700">
            <a:miter lim="400000"/>
          </a:ln>
        </p:spPr>
      </p:pic>
    </p:spTree>
    <p:extLst>
      <p:ext uri="{BB962C8B-B14F-4D97-AF65-F5344CB8AC3E}">
        <p14:creationId xmlns:p14="http://schemas.microsoft.com/office/powerpoint/2010/main" val="936024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F323-FE35-4E39-9B0C-2BFBF0B1DB74}"/>
              </a:ext>
            </a:extLst>
          </p:cNvPr>
          <p:cNvSpPr>
            <a:spLocks noGrp="1"/>
          </p:cNvSpPr>
          <p:nvPr>
            <p:ph type="title"/>
          </p:nvPr>
        </p:nvSpPr>
        <p:spPr>
          <a:xfrm>
            <a:off x="1026850" y="2262895"/>
            <a:ext cx="10515600" cy="192914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5997D7-0D7D-448F-81DA-0661564ACD17}"/>
              </a:ext>
            </a:extLst>
          </p:cNvPr>
          <p:cNvSpPr>
            <a:spLocks noGrp="1"/>
          </p:cNvSpPr>
          <p:nvPr>
            <p:ph type="body" idx="1"/>
          </p:nvPr>
        </p:nvSpPr>
        <p:spPr>
          <a:xfrm>
            <a:off x="1026850" y="4524103"/>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7" name="finger-right.png" descr="finger-right.png">
            <a:extLst>
              <a:ext uri="{FF2B5EF4-FFF2-40B4-BE49-F238E27FC236}">
                <a16:creationId xmlns:a16="http://schemas.microsoft.com/office/drawing/2014/main" id="{16A5045F-0297-4177-AEB9-0BBE0B412364}"/>
              </a:ext>
            </a:extLst>
          </p:cNvPr>
          <p:cNvPicPr>
            <a:picLocks noChangeAspect="1"/>
          </p:cNvPicPr>
          <p:nvPr userDrawn="1"/>
        </p:nvPicPr>
        <p:blipFill>
          <a:blip r:embed="rId2"/>
          <a:stretch>
            <a:fillRect/>
          </a:stretch>
        </p:blipFill>
        <p:spPr>
          <a:xfrm>
            <a:off x="4323425" y="368566"/>
            <a:ext cx="1961225" cy="1496907"/>
          </a:xfrm>
          <a:prstGeom prst="rect">
            <a:avLst/>
          </a:prstGeom>
          <a:ln w="12700">
            <a:miter lim="400000"/>
          </a:ln>
        </p:spPr>
      </p:pic>
    </p:spTree>
    <p:extLst>
      <p:ext uri="{BB962C8B-B14F-4D97-AF65-F5344CB8AC3E}">
        <p14:creationId xmlns:p14="http://schemas.microsoft.com/office/powerpoint/2010/main" val="3448651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5D55-A591-42BF-9D5E-5DFB1EDDBC39}"/>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31EF813B-E83E-46A2-88D4-92A6BE9483E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FF23823A-DE57-4D9C-8430-9858C8D2CB9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a:extLst>
              <a:ext uri="{FF2B5EF4-FFF2-40B4-BE49-F238E27FC236}">
                <a16:creationId xmlns:a16="http://schemas.microsoft.com/office/drawing/2014/main" id="{9824CE8D-B2B8-4F21-BAE9-807282C97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38951"/>
            <a:ext cx="12192000" cy="119049"/>
          </a:xfrm>
          <a:prstGeom prst="rect">
            <a:avLst/>
          </a:prstGeom>
        </p:spPr>
      </p:pic>
      <p:pic>
        <p:nvPicPr>
          <p:cNvPr id="14" name="Picture 13">
            <a:extLst>
              <a:ext uri="{FF2B5EF4-FFF2-40B4-BE49-F238E27FC236}">
                <a16:creationId xmlns:a16="http://schemas.microsoft.com/office/drawing/2014/main" id="{49ED4568-E652-4E46-80A7-E7475EDBD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559"/>
            <a:ext cx="12192000" cy="119117"/>
          </a:xfrm>
          <a:prstGeom prst="rect">
            <a:avLst/>
          </a:prstGeom>
        </p:spPr>
      </p:pic>
    </p:spTree>
    <p:extLst>
      <p:ext uri="{BB962C8B-B14F-4D97-AF65-F5344CB8AC3E}">
        <p14:creationId xmlns:p14="http://schemas.microsoft.com/office/powerpoint/2010/main" val="1423539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27AA-4E0F-4517-86F8-02D4245ADF55}"/>
              </a:ext>
            </a:extLst>
          </p:cNvPr>
          <p:cNvSpPr>
            <a:spLocks noGrp="1"/>
          </p:cNvSpPr>
          <p:nvPr>
            <p:ph type="title"/>
          </p:nvPr>
        </p:nvSpPr>
        <p:spPr>
          <a:xfrm>
            <a:off x="2209800" y="3013356"/>
            <a:ext cx="10515600" cy="1325563"/>
          </a:xfrm>
        </p:spPr>
        <p:txBody>
          <a:bodyPr/>
          <a:lstStyle/>
          <a:p>
            <a:r>
              <a:rPr lang="en-US"/>
              <a:t>Click to edit Master title style</a:t>
            </a:r>
            <a:endParaRPr lang="en-GB"/>
          </a:p>
        </p:txBody>
      </p:sp>
      <p:pic>
        <p:nvPicPr>
          <p:cNvPr id="7" name="dotted_line-1.png" descr="dotted_line-1.png">
            <a:extLst>
              <a:ext uri="{FF2B5EF4-FFF2-40B4-BE49-F238E27FC236}">
                <a16:creationId xmlns:a16="http://schemas.microsoft.com/office/drawing/2014/main" id="{4F2A0422-B558-412D-AF9F-95B8B7BA2770}"/>
              </a:ext>
            </a:extLst>
          </p:cNvPr>
          <p:cNvPicPr>
            <a:picLocks noChangeAspect="1"/>
          </p:cNvPicPr>
          <p:nvPr userDrawn="1"/>
        </p:nvPicPr>
        <p:blipFill>
          <a:blip r:embed="rId2"/>
          <a:stretch>
            <a:fillRect/>
          </a:stretch>
        </p:blipFill>
        <p:spPr>
          <a:xfrm>
            <a:off x="65126" y="-120930"/>
            <a:ext cx="4586152" cy="3329546"/>
          </a:xfrm>
          <a:prstGeom prst="rect">
            <a:avLst/>
          </a:prstGeom>
          <a:ln w="12700">
            <a:miter lim="400000"/>
          </a:ln>
        </p:spPr>
      </p:pic>
      <p:pic>
        <p:nvPicPr>
          <p:cNvPr id="8" name="GSL Illustration - Blue.png" descr="GSL Illustration - Blue.png">
            <a:extLst>
              <a:ext uri="{FF2B5EF4-FFF2-40B4-BE49-F238E27FC236}">
                <a16:creationId xmlns:a16="http://schemas.microsoft.com/office/drawing/2014/main" id="{EED3A08B-7568-4051-A394-030463844C83}"/>
              </a:ext>
            </a:extLst>
          </p:cNvPr>
          <p:cNvPicPr>
            <a:picLocks noChangeAspect="1"/>
          </p:cNvPicPr>
          <p:nvPr userDrawn="1"/>
        </p:nvPicPr>
        <p:blipFill>
          <a:blip r:embed="rId3"/>
          <a:stretch>
            <a:fillRect/>
          </a:stretch>
        </p:blipFill>
        <p:spPr>
          <a:xfrm>
            <a:off x="103137" y="109538"/>
            <a:ext cx="3946626" cy="2613025"/>
          </a:xfrm>
          <a:prstGeom prst="rect">
            <a:avLst/>
          </a:prstGeom>
          <a:ln w="12700">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5599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FAF1E4"/>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F04FC199-8DB7-4335-AFEA-0FC9650078A9}"/>
              </a:ext>
            </a:extLst>
          </p:cNvPr>
          <p:cNvPicPr>
            <a:picLocks noChangeAspect="1"/>
          </p:cNvPicPr>
          <p:nvPr userDrawn="1"/>
        </p:nvPicPr>
        <p:blipFill>
          <a:blip r:embed="rId2"/>
          <a:srcRect/>
          <a:stretch>
            <a:fillRect/>
          </a:stretch>
        </p:blipFill>
        <p:spPr>
          <a:xfrm rot="16200000">
            <a:off x="8200697" y="1874136"/>
            <a:ext cx="7187186" cy="2780542"/>
          </a:xfrm>
          <a:prstGeom prst="rect">
            <a:avLst/>
          </a:prstGeom>
        </p:spPr>
      </p:pic>
    </p:spTree>
    <p:extLst>
      <p:ext uri="{BB962C8B-B14F-4D97-AF65-F5344CB8AC3E}">
        <p14:creationId xmlns:p14="http://schemas.microsoft.com/office/powerpoint/2010/main" val="51253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9BB2-930F-4523-A769-3A39578BB3DA}"/>
              </a:ext>
            </a:extLst>
          </p:cNvPr>
          <p:cNvSpPr>
            <a:spLocks noGrp="1"/>
          </p:cNvSpPr>
          <p:nvPr>
            <p:ph type="title" hasCustomPrompt="1"/>
          </p:nvPr>
        </p:nvSpPr>
        <p:spPr>
          <a:xfrm>
            <a:off x="1051265" y="2984040"/>
            <a:ext cx="10515600" cy="1325563"/>
          </a:xfrm>
        </p:spPr>
        <p:txBody>
          <a:bodyPr/>
          <a:lstStyle>
            <a:lvl1pPr>
              <a:defRPr/>
            </a:lvl1pPr>
          </a:lstStyle>
          <a:p>
            <a:r>
              <a:rPr lang="en-US"/>
              <a:t>XXXXX</a:t>
            </a:r>
            <a:endParaRPr lang="en-GB"/>
          </a:p>
        </p:txBody>
      </p:sp>
      <p:pic>
        <p:nvPicPr>
          <p:cNvPr id="8" name="GSL Illustration - Blue.png" descr="GSL Illustration - Blue.png">
            <a:extLst>
              <a:ext uri="{FF2B5EF4-FFF2-40B4-BE49-F238E27FC236}">
                <a16:creationId xmlns:a16="http://schemas.microsoft.com/office/drawing/2014/main" id="{9C906B84-D7A8-456C-87B1-B0647BC7E684}"/>
              </a:ext>
            </a:extLst>
          </p:cNvPr>
          <p:cNvPicPr>
            <a:picLocks noChangeAspect="1"/>
          </p:cNvPicPr>
          <p:nvPr userDrawn="1"/>
        </p:nvPicPr>
        <p:blipFill>
          <a:blip r:embed="rId2"/>
          <a:stretch>
            <a:fillRect/>
          </a:stretch>
        </p:blipFill>
        <p:spPr>
          <a:xfrm>
            <a:off x="-5257497" y="-3767424"/>
            <a:ext cx="12026901" cy="7962902"/>
          </a:xfrm>
          <a:prstGeom prst="rect">
            <a:avLst/>
          </a:prstGeom>
          <a:ln w="12700">
            <a:miter lim="400000"/>
          </a:ln>
        </p:spPr>
      </p:pic>
    </p:spTree>
    <p:extLst>
      <p:ext uri="{BB962C8B-B14F-4D97-AF65-F5344CB8AC3E}">
        <p14:creationId xmlns:p14="http://schemas.microsoft.com/office/powerpoint/2010/main" val="2547694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50"/>
            </a:lvl1pPr>
            <a:lvl2pPr marL="0" indent="0" algn="ctr">
              <a:spcBef>
                <a:spcPts val="0"/>
              </a:spcBef>
              <a:buSzTx/>
              <a:buNone/>
              <a:defRPr sz="2750"/>
            </a:lvl2pPr>
            <a:lvl3pPr marL="0" indent="0" algn="ctr">
              <a:spcBef>
                <a:spcPts val="0"/>
              </a:spcBef>
              <a:buSzTx/>
              <a:buNone/>
              <a:defRPr sz="2750"/>
            </a:lvl3pPr>
            <a:lvl4pPr marL="0" indent="0" algn="ctr">
              <a:spcBef>
                <a:spcPts val="0"/>
              </a:spcBef>
              <a:buSzTx/>
              <a:buNone/>
              <a:defRPr sz="2750"/>
            </a:lvl4pPr>
            <a:lvl5pPr marL="0" indent="0" algn="ctr">
              <a:spcBef>
                <a:spcPts val="0"/>
              </a:spcBef>
              <a:buSzTx/>
              <a:buNone/>
              <a:defRPr sz="27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973747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18"/>
          <p:cNvSpPr txBox="1">
            <a:spLocks noGrp="1"/>
          </p:cNvSpPr>
          <p:nvPr>
            <p:ph type="title"/>
          </p:nvPr>
        </p:nvSpPr>
        <p:spPr>
          <a:xfrm>
            <a:off x="1051265" y="298403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18" descr="GSL Illustration - Blue.png"/>
          <p:cNvPicPr preferRelativeResize="0"/>
          <p:nvPr/>
        </p:nvPicPr>
        <p:blipFill rotWithShape="1">
          <a:blip r:embed="rId2">
            <a:alphaModFix/>
          </a:blip>
          <a:srcRect/>
          <a:stretch/>
        </p:blipFill>
        <p:spPr>
          <a:xfrm>
            <a:off x="-5257497" y="-3767424"/>
            <a:ext cx="12026901" cy="7962902"/>
          </a:xfrm>
          <a:prstGeom prst="rect">
            <a:avLst/>
          </a:prstGeom>
          <a:noFill/>
          <a:ln>
            <a:noFill/>
          </a:ln>
        </p:spPr>
      </p:pic>
    </p:spTree>
    <p:extLst>
      <p:ext uri="{BB962C8B-B14F-4D97-AF65-F5344CB8AC3E}">
        <p14:creationId xmlns:p14="http://schemas.microsoft.com/office/powerpoint/2010/main" val="96470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26" name="Google Shape;26;p27" descr="dotted_line-1.png"/>
          <p:cNvPicPr preferRelativeResize="0"/>
          <p:nvPr/>
        </p:nvPicPr>
        <p:blipFill rotWithShape="1">
          <a:blip r:embed="rId2">
            <a:alphaModFix/>
          </a:blip>
          <a:srcRect/>
          <a:stretch/>
        </p:blipFill>
        <p:spPr>
          <a:xfrm>
            <a:off x="65126" y="-120930"/>
            <a:ext cx="4586152" cy="332954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28"/>
          <p:cNvSpPr txBox="1">
            <a:spLocks noGrp="1"/>
          </p:cNvSpPr>
          <p:nvPr>
            <p:ph type="ctrTitle"/>
          </p:nvPr>
        </p:nvSpPr>
        <p:spPr>
          <a:xfrm>
            <a:off x="1435223" y="1997476"/>
            <a:ext cx="9144000" cy="117463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subTitle" idx="1"/>
          </p:nvPr>
        </p:nvSpPr>
        <p:spPr>
          <a:xfrm>
            <a:off x="1435223" y="356111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1026850" y="2262895"/>
            <a:ext cx="10515600" cy="1929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1026850" y="452410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36" name="Google Shape;36;p30" descr="finger-right.png"/>
          <p:cNvPicPr preferRelativeResize="0"/>
          <p:nvPr/>
        </p:nvPicPr>
        <p:blipFill rotWithShape="1">
          <a:blip r:embed="rId2">
            <a:alphaModFix/>
          </a:blip>
          <a:srcRect/>
          <a:stretch/>
        </p:blipFill>
        <p:spPr>
          <a:xfrm>
            <a:off x="4323425" y="368566"/>
            <a:ext cx="1961225" cy="1496907"/>
          </a:xfrm>
          <a:prstGeom prst="rect">
            <a:avLst/>
          </a:prstGeom>
          <a:noFill/>
          <a:ln>
            <a:noFill/>
          </a:ln>
        </p:spPr>
      </p:pic>
    </p:spTree>
    <p:extLst>
      <p:ext uri="{BB962C8B-B14F-4D97-AF65-F5344CB8AC3E}">
        <p14:creationId xmlns:p14="http://schemas.microsoft.com/office/powerpoint/2010/main" val="2483192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2"/>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32"/>
          <p:cNvPicPr preferRelativeResize="0"/>
          <p:nvPr/>
        </p:nvPicPr>
        <p:blipFill rotWithShape="1">
          <a:blip r:embed="rId2">
            <a:alphaModFix/>
          </a:blip>
          <a:srcRect/>
          <a:stretch/>
        </p:blipFill>
        <p:spPr>
          <a:xfrm>
            <a:off x="0" y="6738951"/>
            <a:ext cx="12192000" cy="119049"/>
          </a:xfrm>
          <a:prstGeom prst="rect">
            <a:avLst/>
          </a:prstGeom>
          <a:noFill/>
          <a:ln>
            <a:noFill/>
          </a:ln>
        </p:spPr>
      </p:pic>
      <p:pic>
        <p:nvPicPr>
          <p:cNvPr id="46" name="Google Shape;46;p32"/>
          <p:cNvPicPr preferRelativeResize="0"/>
          <p:nvPr/>
        </p:nvPicPr>
        <p:blipFill rotWithShape="1">
          <a:blip r:embed="rId3">
            <a:alphaModFix/>
          </a:blip>
          <a:srcRect/>
          <a:stretch/>
        </p:blipFill>
        <p:spPr>
          <a:xfrm>
            <a:off x="0" y="-59559"/>
            <a:ext cx="12192000" cy="119117"/>
          </a:xfrm>
          <a:prstGeom prst="rect">
            <a:avLst/>
          </a:prstGeom>
          <a:noFill/>
          <a:ln>
            <a:noFill/>
          </a:ln>
        </p:spPr>
      </p:pic>
    </p:spTree>
    <p:extLst>
      <p:ext uri="{BB962C8B-B14F-4D97-AF65-F5344CB8AC3E}">
        <p14:creationId xmlns:p14="http://schemas.microsoft.com/office/powerpoint/2010/main" val="3006172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7"/>
        <p:cNvGrpSpPr/>
        <p:nvPr/>
      </p:nvGrpSpPr>
      <p:grpSpPr>
        <a:xfrm>
          <a:off x="0" y="0"/>
          <a:ext cx="0" cy="0"/>
          <a:chOff x="0" y="0"/>
          <a:chExt cx="0" cy="0"/>
        </a:xfrm>
      </p:grpSpPr>
      <p:sp>
        <p:nvSpPr>
          <p:cNvPr id="48" name="Google Shape;48;p3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9" name="Google Shape;49;p33" descr="GSL Illustration - Blue.png"/>
          <p:cNvPicPr preferRelativeResize="0"/>
          <p:nvPr/>
        </p:nvPicPr>
        <p:blipFill rotWithShape="1">
          <a:blip r:embed="rId2">
            <a:alphaModFix/>
          </a:blip>
          <a:srcRect/>
          <a:stretch/>
        </p:blipFill>
        <p:spPr>
          <a:xfrm>
            <a:off x="8824936" y="3731003"/>
            <a:ext cx="4528375" cy="299819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FAF1E4"/>
        </a:solid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FAF1E4"/>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F323-FE35-4E39-9B0C-2BFBF0B1DB74}"/>
              </a:ext>
            </a:extLst>
          </p:cNvPr>
          <p:cNvSpPr>
            <a:spLocks noGrp="1"/>
          </p:cNvSpPr>
          <p:nvPr>
            <p:ph type="title"/>
          </p:nvPr>
        </p:nvSpPr>
        <p:spPr>
          <a:xfrm>
            <a:off x="1026850" y="2262896"/>
            <a:ext cx="10515600" cy="192914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5997D7-0D7D-448F-81DA-0661564ACD17}"/>
              </a:ext>
            </a:extLst>
          </p:cNvPr>
          <p:cNvSpPr>
            <a:spLocks noGrp="1"/>
          </p:cNvSpPr>
          <p:nvPr>
            <p:ph type="body" idx="1"/>
          </p:nvPr>
        </p:nvSpPr>
        <p:spPr>
          <a:xfrm>
            <a:off x="1026850" y="452410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7" name="finger-right.png" descr="finger-right.png">
            <a:extLst>
              <a:ext uri="{FF2B5EF4-FFF2-40B4-BE49-F238E27FC236}">
                <a16:creationId xmlns:a16="http://schemas.microsoft.com/office/drawing/2014/main" id="{16A5045F-0297-4177-AEB9-0BBE0B412364}"/>
              </a:ext>
            </a:extLst>
          </p:cNvPr>
          <p:cNvPicPr>
            <a:picLocks noChangeAspect="1"/>
          </p:cNvPicPr>
          <p:nvPr userDrawn="1"/>
        </p:nvPicPr>
        <p:blipFill>
          <a:blip r:embed="rId2"/>
          <a:stretch>
            <a:fillRect/>
          </a:stretch>
        </p:blipFill>
        <p:spPr>
          <a:xfrm>
            <a:off x="4323426" y="368567"/>
            <a:ext cx="1961225" cy="1496907"/>
          </a:xfrm>
          <a:prstGeom prst="rect">
            <a:avLst/>
          </a:prstGeom>
          <a:ln w="12700">
            <a:miter lim="400000"/>
          </a:ln>
        </p:spPr>
      </p:pic>
    </p:spTree>
    <p:extLst>
      <p:ext uri="{BB962C8B-B14F-4D97-AF65-F5344CB8AC3E}">
        <p14:creationId xmlns:p14="http://schemas.microsoft.com/office/powerpoint/2010/main" val="2515311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 name="Google Shape;94;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6" name="Google Shape;96;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8" name="Google Shape;108;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 name="Google Shape;10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1"/>
          <p:cNvSpPr>
            <a:spLocks noGrp="1"/>
          </p:cNvSpPr>
          <p:nvPr>
            <p:ph type="pic" idx="2"/>
          </p:nvPr>
        </p:nvSpPr>
        <p:spPr>
          <a:xfrm>
            <a:off x="5183188" y="987425"/>
            <a:ext cx="6172200" cy="4873625"/>
          </a:xfrm>
          <a:prstGeom prst="rect">
            <a:avLst/>
          </a:prstGeom>
          <a:noFill/>
          <a:ln>
            <a:noFill/>
          </a:ln>
        </p:spPr>
      </p:sp>
      <p:sp>
        <p:nvSpPr>
          <p:cNvPr id="115" name="Google Shape;115;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6" name="Google Shape;11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1D22-CFCD-4890-9E07-9281406241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39BAAB-6486-48F4-B186-D3F2E79B3F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1EF98E73-4A1A-45B4-BAB1-73464FFC59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7036" y="2677437"/>
            <a:ext cx="9412844" cy="4585745"/>
          </a:xfrm>
          <a:prstGeom prst="rect">
            <a:avLst/>
          </a:prstGeom>
        </p:spPr>
      </p:pic>
    </p:spTree>
    <p:extLst>
      <p:ext uri="{BB962C8B-B14F-4D97-AF65-F5344CB8AC3E}">
        <p14:creationId xmlns:p14="http://schemas.microsoft.com/office/powerpoint/2010/main" val="3977193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3"/>
        <p:cNvGrpSpPr/>
        <p:nvPr/>
      </p:nvGrpSpPr>
      <p:grpSpPr>
        <a:xfrm>
          <a:off x="0" y="0"/>
          <a:ext cx="0" cy="0"/>
          <a:chOff x="0" y="0"/>
          <a:chExt cx="0" cy="0"/>
        </a:xfrm>
      </p:grpSpPr>
      <p:sp>
        <p:nvSpPr>
          <p:cNvPr id="54" name="Google Shape;54;p14"/>
          <p:cNvSpPr txBox="1"/>
          <p:nvPr/>
        </p:nvSpPr>
        <p:spPr>
          <a:xfrm>
            <a:off x="1807533" y="4529167"/>
            <a:ext cx="5398000" cy="71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55" name="Google Shape;55;p14"/>
          <p:cNvSpPr txBox="1"/>
          <p:nvPr/>
        </p:nvSpPr>
        <p:spPr>
          <a:xfrm>
            <a:off x="1440000" y="3778833"/>
            <a:ext cx="9120000" cy="198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56" name="Google Shape;56;p14"/>
          <p:cNvSpPr txBox="1">
            <a:spLocks noGrp="1"/>
          </p:cNvSpPr>
          <p:nvPr>
            <p:ph type="title"/>
          </p:nvPr>
        </p:nvSpPr>
        <p:spPr>
          <a:xfrm>
            <a:off x="7684733" y="3287033"/>
            <a:ext cx="4018000" cy="2964800"/>
          </a:xfrm>
          <a:prstGeom prst="rect">
            <a:avLst/>
          </a:prstGeom>
          <a:noFill/>
          <a:ln>
            <a:noFill/>
          </a:ln>
        </p:spPr>
        <p:txBody>
          <a:bodyPr spcFirstLastPara="1" wrap="square" lIns="91425" tIns="91425" rIns="91425" bIns="91425" anchor="b" anchorCtr="0">
            <a:noAutofit/>
          </a:bodyPr>
          <a:lstStyle>
            <a:lvl1pPr lvl="0" algn="l" rtl="0">
              <a:lnSpc>
                <a:spcPct val="80000"/>
              </a:lnSpc>
              <a:spcBef>
                <a:spcPts val="0"/>
              </a:spcBef>
              <a:spcAft>
                <a:spcPts val="0"/>
              </a:spcAft>
              <a:buClr>
                <a:schemeClr val="lt1"/>
              </a:buClr>
              <a:buSzPts val="4500"/>
              <a:buFont typeface="Poppins"/>
              <a:buNone/>
              <a:defRPr sz="5067">
                <a:solidFill>
                  <a:schemeClr val="lt1"/>
                </a:solidFill>
                <a:latin typeface="Poppins"/>
                <a:ea typeface="Poppins"/>
                <a:cs typeface="Poppins"/>
                <a:sym typeface="Poppins"/>
              </a:defRPr>
            </a:lvl1pPr>
            <a:lvl2pPr lvl="1" algn="l" rtl="0">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2pPr>
            <a:lvl3pPr lvl="2" algn="l" rtl="0">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3pPr>
            <a:lvl4pPr lvl="3" algn="l" rtl="0">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4pPr>
            <a:lvl5pPr lvl="4" algn="l" rtl="0">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5pPr>
            <a:lvl6pPr lvl="5" algn="l" rtl="0">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6pPr>
            <a:lvl7pPr lvl="6" algn="l" rtl="0">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7pPr>
            <a:lvl8pPr lvl="7" algn="l" rtl="0">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8pPr>
            <a:lvl9pPr lvl="8" algn="l" rtl="0">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slide yellow">
  <p:cSld name="TITLE_1_1_1_1_1">
    <p:bg>
      <p:bgPr>
        <a:solidFill>
          <a:schemeClr val="accent1"/>
        </a:solidFill>
        <a:effectLst/>
      </p:bgPr>
    </p:bg>
    <p:spTree>
      <p:nvGrpSpPr>
        <p:cNvPr id="1" name="Shape 57"/>
        <p:cNvGrpSpPr/>
        <p:nvPr/>
      </p:nvGrpSpPr>
      <p:grpSpPr>
        <a:xfrm>
          <a:off x="0" y="0"/>
          <a:ext cx="0" cy="0"/>
          <a:chOff x="0" y="0"/>
          <a:chExt cx="0" cy="0"/>
        </a:xfrm>
      </p:grpSpPr>
      <p:sp>
        <p:nvSpPr>
          <p:cNvPr id="58" name="Google Shape;58;p15"/>
          <p:cNvSpPr txBox="1"/>
          <p:nvPr/>
        </p:nvSpPr>
        <p:spPr>
          <a:xfrm>
            <a:off x="1807533" y="4529167"/>
            <a:ext cx="5398000" cy="71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59" name="Google Shape;59;p15"/>
          <p:cNvSpPr txBox="1"/>
          <p:nvPr/>
        </p:nvSpPr>
        <p:spPr>
          <a:xfrm>
            <a:off x="1440000" y="3778833"/>
            <a:ext cx="9120000" cy="198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60" name="Google Shape;60;p15"/>
          <p:cNvSpPr txBox="1">
            <a:spLocks noGrp="1"/>
          </p:cNvSpPr>
          <p:nvPr>
            <p:ph type="title"/>
          </p:nvPr>
        </p:nvSpPr>
        <p:spPr>
          <a:xfrm>
            <a:off x="513635" y="4529167"/>
            <a:ext cx="6236800" cy="1816000"/>
          </a:xfrm>
          <a:prstGeom prst="rect">
            <a:avLst/>
          </a:prstGeom>
          <a:noFill/>
          <a:ln>
            <a:noFill/>
          </a:ln>
        </p:spPr>
        <p:txBody>
          <a:bodyPr spcFirstLastPara="1" wrap="square" lIns="91425" tIns="91425" rIns="68475" bIns="91425" anchor="b" anchorCtr="0">
            <a:noAutofit/>
          </a:bodyPr>
          <a:lstStyle>
            <a:lvl1pPr lvl="0" algn="l" rtl="0">
              <a:lnSpc>
                <a:spcPct val="80000"/>
              </a:lnSpc>
              <a:spcBef>
                <a:spcPts val="0"/>
              </a:spcBef>
              <a:spcAft>
                <a:spcPts val="0"/>
              </a:spcAft>
              <a:buClr>
                <a:schemeClr val="lt1"/>
              </a:buClr>
              <a:buSzPts val="7200"/>
              <a:buNone/>
              <a:defRPr sz="9600">
                <a:solidFill>
                  <a:schemeClr val="lt1"/>
                </a:solidFill>
              </a:defRPr>
            </a:lvl1pPr>
            <a:lvl2pPr lvl="1" algn="l" rtl="0">
              <a:lnSpc>
                <a:spcPct val="100000"/>
              </a:lnSpc>
              <a:spcBef>
                <a:spcPts val="0"/>
              </a:spcBef>
              <a:spcAft>
                <a:spcPts val="0"/>
              </a:spcAft>
              <a:buClr>
                <a:schemeClr val="lt1"/>
              </a:buClr>
              <a:buSzPts val="10400"/>
              <a:buNone/>
              <a:defRPr sz="14400">
                <a:solidFill>
                  <a:schemeClr val="lt1"/>
                </a:solidFill>
              </a:defRPr>
            </a:lvl2pPr>
            <a:lvl3pPr lvl="2" algn="l" rtl="0">
              <a:lnSpc>
                <a:spcPct val="100000"/>
              </a:lnSpc>
              <a:spcBef>
                <a:spcPts val="0"/>
              </a:spcBef>
              <a:spcAft>
                <a:spcPts val="0"/>
              </a:spcAft>
              <a:buClr>
                <a:schemeClr val="lt1"/>
              </a:buClr>
              <a:buSzPts val="10400"/>
              <a:buNone/>
              <a:defRPr sz="14400">
                <a:solidFill>
                  <a:schemeClr val="lt1"/>
                </a:solidFill>
              </a:defRPr>
            </a:lvl3pPr>
            <a:lvl4pPr lvl="3" algn="l" rtl="0">
              <a:lnSpc>
                <a:spcPct val="100000"/>
              </a:lnSpc>
              <a:spcBef>
                <a:spcPts val="0"/>
              </a:spcBef>
              <a:spcAft>
                <a:spcPts val="0"/>
              </a:spcAft>
              <a:buClr>
                <a:schemeClr val="lt1"/>
              </a:buClr>
              <a:buSzPts val="10400"/>
              <a:buNone/>
              <a:defRPr sz="14400">
                <a:solidFill>
                  <a:schemeClr val="lt1"/>
                </a:solidFill>
              </a:defRPr>
            </a:lvl4pPr>
            <a:lvl5pPr lvl="4" algn="l" rtl="0">
              <a:lnSpc>
                <a:spcPct val="100000"/>
              </a:lnSpc>
              <a:spcBef>
                <a:spcPts val="0"/>
              </a:spcBef>
              <a:spcAft>
                <a:spcPts val="0"/>
              </a:spcAft>
              <a:buClr>
                <a:schemeClr val="lt1"/>
              </a:buClr>
              <a:buSzPts val="10400"/>
              <a:buNone/>
              <a:defRPr sz="14400">
                <a:solidFill>
                  <a:schemeClr val="lt1"/>
                </a:solidFill>
              </a:defRPr>
            </a:lvl5pPr>
            <a:lvl6pPr lvl="5" algn="l" rtl="0">
              <a:lnSpc>
                <a:spcPct val="100000"/>
              </a:lnSpc>
              <a:spcBef>
                <a:spcPts val="0"/>
              </a:spcBef>
              <a:spcAft>
                <a:spcPts val="0"/>
              </a:spcAft>
              <a:buClr>
                <a:schemeClr val="lt1"/>
              </a:buClr>
              <a:buSzPts val="10400"/>
              <a:buNone/>
              <a:defRPr sz="14400">
                <a:solidFill>
                  <a:schemeClr val="lt1"/>
                </a:solidFill>
              </a:defRPr>
            </a:lvl6pPr>
            <a:lvl7pPr lvl="6" algn="l" rtl="0">
              <a:lnSpc>
                <a:spcPct val="100000"/>
              </a:lnSpc>
              <a:spcBef>
                <a:spcPts val="0"/>
              </a:spcBef>
              <a:spcAft>
                <a:spcPts val="0"/>
              </a:spcAft>
              <a:buClr>
                <a:schemeClr val="lt1"/>
              </a:buClr>
              <a:buSzPts val="10400"/>
              <a:buNone/>
              <a:defRPr sz="14400">
                <a:solidFill>
                  <a:schemeClr val="lt1"/>
                </a:solidFill>
              </a:defRPr>
            </a:lvl7pPr>
            <a:lvl8pPr lvl="7" algn="l" rtl="0">
              <a:lnSpc>
                <a:spcPct val="100000"/>
              </a:lnSpc>
              <a:spcBef>
                <a:spcPts val="0"/>
              </a:spcBef>
              <a:spcAft>
                <a:spcPts val="0"/>
              </a:spcAft>
              <a:buClr>
                <a:schemeClr val="lt1"/>
              </a:buClr>
              <a:buSzPts val="10400"/>
              <a:buNone/>
              <a:defRPr sz="14400">
                <a:solidFill>
                  <a:schemeClr val="lt1"/>
                </a:solidFill>
              </a:defRPr>
            </a:lvl8pPr>
            <a:lvl9pPr lvl="8" algn="l" rtl="0">
              <a:lnSpc>
                <a:spcPct val="100000"/>
              </a:lnSpc>
              <a:spcBef>
                <a:spcPts val="0"/>
              </a:spcBef>
              <a:spcAft>
                <a:spcPts val="0"/>
              </a:spcAft>
              <a:buClr>
                <a:schemeClr val="lt1"/>
              </a:buClr>
              <a:buSzPts val="10400"/>
              <a:buNone/>
              <a:defRPr sz="14400">
                <a:solidFill>
                  <a:schemeClr val="lt1"/>
                </a:solidFill>
              </a:defRPr>
            </a:lvl9pPr>
          </a:lstStyle>
          <a:p>
            <a:endParaRPr/>
          </a:p>
        </p:txBody>
      </p:sp>
      <p:pic>
        <p:nvPicPr>
          <p:cNvPr id="61" name="Google Shape;61;p15"/>
          <p:cNvPicPr preferRelativeResize="0"/>
          <p:nvPr/>
        </p:nvPicPr>
        <p:blipFill rotWithShape="1">
          <a:blip r:embed="rId2">
            <a:alphaModFix/>
          </a:blip>
          <a:srcRect/>
          <a:stretch/>
        </p:blipFill>
        <p:spPr>
          <a:xfrm>
            <a:off x="598734" y="564034"/>
            <a:ext cx="1208799" cy="80586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1">
  <p:cSld name="CUSTOM_8">
    <p:spTree>
      <p:nvGrpSpPr>
        <p:cNvPr id="1" name="Shape 62"/>
        <p:cNvGrpSpPr/>
        <p:nvPr/>
      </p:nvGrpSpPr>
      <p:grpSpPr>
        <a:xfrm>
          <a:off x="0" y="0"/>
          <a:ext cx="0" cy="0"/>
          <a:chOff x="0" y="0"/>
          <a:chExt cx="0" cy="0"/>
        </a:xfrm>
      </p:grpSpPr>
      <p:sp>
        <p:nvSpPr>
          <p:cNvPr id="63" name="Google Shape;63;p16"/>
          <p:cNvSpPr/>
          <p:nvPr/>
        </p:nvSpPr>
        <p:spPr>
          <a:xfrm flipH="1">
            <a:off x="-1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 name="Google Shape;64;p16"/>
          <p:cNvSpPr>
            <a:spLocks noGrp="1"/>
          </p:cNvSpPr>
          <p:nvPr>
            <p:ph type="pic" idx="2"/>
          </p:nvPr>
        </p:nvSpPr>
        <p:spPr>
          <a:xfrm>
            <a:off x="6096000" y="0"/>
            <a:ext cx="6096000" cy="6858000"/>
          </a:xfrm>
          <a:prstGeom prst="rect">
            <a:avLst/>
          </a:prstGeom>
          <a:noFill/>
          <a:ln>
            <a:noFill/>
          </a:ln>
        </p:spPr>
      </p:sp>
      <p:sp>
        <p:nvSpPr>
          <p:cNvPr id="65" name="Google Shape;65;p16"/>
          <p:cNvSpPr txBox="1">
            <a:spLocks noGrp="1"/>
          </p:cNvSpPr>
          <p:nvPr>
            <p:ph type="title"/>
          </p:nvPr>
        </p:nvSpPr>
        <p:spPr>
          <a:xfrm>
            <a:off x="729533" y="2559800"/>
            <a:ext cx="4725200" cy="332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3"/>
              </a:buClr>
              <a:buSzPts val="1800"/>
              <a:buNone/>
              <a:defRPr sz="2400">
                <a:solidFill>
                  <a:schemeClr val="accent3"/>
                </a:solidFill>
                <a:latin typeface="Poppins Light"/>
                <a:ea typeface="Poppins Light"/>
                <a:cs typeface="Poppins Light"/>
                <a:sym typeface="Poppins Light"/>
              </a:defRPr>
            </a:lvl1pPr>
            <a:lvl2pPr lvl="1" algn="l" rtl="0">
              <a:lnSpc>
                <a:spcPct val="100000"/>
              </a:lnSpc>
              <a:spcBef>
                <a:spcPts val="0"/>
              </a:spcBef>
              <a:spcAft>
                <a:spcPts val="0"/>
              </a:spcAft>
              <a:buSzPts val="2800"/>
              <a:buNone/>
              <a:defRPr>
                <a:latin typeface="Poppins Light"/>
                <a:ea typeface="Poppins Light"/>
                <a:cs typeface="Poppins Light"/>
                <a:sym typeface="Poppins Light"/>
              </a:defRPr>
            </a:lvl2pPr>
            <a:lvl3pPr lvl="2" algn="l" rtl="0">
              <a:lnSpc>
                <a:spcPct val="100000"/>
              </a:lnSpc>
              <a:spcBef>
                <a:spcPts val="0"/>
              </a:spcBef>
              <a:spcAft>
                <a:spcPts val="0"/>
              </a:spcAft>
              <a:buSzPts val="2800"/>
              <a:buNone/>
              <a:defRPr>
                <a:latin typeface="Poppins Light"/>
                <a:ea typeface="Poppins Light"/>
                <a:cs typeface="Poppins Light"/>
                <a:sym typeface="Poppins Light"/>
              </a:defRPr>
            </a:lvl3pPr>
            <a:lvl4pPr lvl="3" algn="l" rtl="0">
              <a:lnSpc>
                <a:spcPct val="100000"/>
              </a:lnSpc>
              <a:spcBef>
                <a:spcPts val="0"/>
              </a:spcBef>
              <a:spcAft>
                <a:spcPts val="0"/>
              </a:spcAft>
              <a:buSzPts val="2800"/>
              <a:buNone/>
              <a:defRPr>
                <a:latin typeface="Poppins Light"/>
                <a:ea typeface="Poppins Light"/>
                <a:cs typeface="Poppins Light"/>
                <a:sym typeface="Poppins Light"/>
              </a:defRPr>
            </a:lvl4pPr>
            <a:lvl5pPr lvl="4" algn="l" rtl="0">
              <a:lnSpc>
                <a:spcPct val="100000"/>
              </a:lnSpc>
              <a:spcBef>
                <a:spcPts val="0"/>
              </a:spcBef>
              <a:spcAft>
                <a:spcPts val="0"/>
              </a:spcAft>
              <a:buSzPts val="2800"/>
              <a:buNone/>
              <a:defRPr>
                <a:latin typeface="Poppins Light"/>
                <a:ea typeface="Poppins Light"/>
                <a:cs typeface="Poppins Light"/>
                <a:sym typeface="Poppins Light"/>
              </a:defRPr>
            </a:lvl5pPr>
            <a:lvl6pPr lvl="5" algn="l" rtl="0">
              <a:lnSpc>
                <a:spcPct val="100000"/>
              </a:lnSpc>
              <a:spcBef>
                <a:spcPts val="0"/>
              </a:spcBef>
              <a:spcAft>
                <a:spcPts val="0"/>
              </a:spcAft>
              <a:buSzPts val="2800"/>
              <a:buNone/>
              <a:defRPr>
                <a:latin typeface="Poppins Light"/>
                <a:ea typeface="Poppins Light"/>
                <a:cs typeface="Poppins Light"/>
                <a:sym typeface="Poppins Light"/>
              </a:defRPr>
            </a:lvl6pPr>
            <a:lvl7pPr lvl="6" algn="l" rtl="0">
              <a:lnSpc>
                <a:spcPct val="100000"/>
              </a:lnSpc>
              <a:spcBef>
                <a:spcPts val="0"/>
              </a:spcBef>
              <a:spcAft>
                <a:spcPts val="0"/>
              </a:spcAft>
              <a:buSzPts val="2800"/>
              <a:buNone/>
              <a:defRPr>
                <a:latin typeface="Poppins Light"/>
                <a:ea typeface="Poppins Light"/>
                <a:cs typeface="Poppins Light"/>
                <a:sym typeface="Poppins Light"/>
              </a:defRPr>
            </a:lvl7pPr>
            <a:lvl8pPr lvl="7" algn="l" rtl="0">
              <a:lnSpc>
                <a:spcPct val="100000"/>
              </a:lnSpc>
              <a:spcBef>
                <a:spcPts val="0"/>
              </a:spcBef>
              <a:spcAft>
                <a:spcPts val="0"/>
              </a:spcAft>
              <a:buSzPts val="2800"/>
              <a:buNone/>
              <a:defRPr>
                <a:latin typeface="Poppins Light"/>
                <a:ea typeface="Poppins Light"/>
                <a:cs typeface="Poppins Light"/>
                <a:sym typeface="Poppins Light"/>
              </a:defRPr>
            </a:lvl8pPr>
            <a:lvl9pPr lvl="8" algn="l" rtl="0">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1 1">
  <p:cSld name="CUSTOM_8_1">
    <p:spTree>
      <p:nvGrpSpPr>
        <p:cNvPr id="1" name="Shape 66"/>
        <p:cNvGrpSpPr/>
        <p:nvPr/>
      </p:nvGrpSpPr>
      <p:grpSpPr>
        <a:xfrm>
          <a:off x="0" y="0"/>
          <a:ext cx="0" cy="0"/>
          <a:chOff x="0" y="0"/>
          <a:chExt cx="0" cy="0"/>
        </a:xfrm>
      </p:grpSpPr>
      <p:sp>
        <p:nvSpPr>
          <p:cNvPr id="67" name="Google Shape;67;p17"/>
          <p:cNvSpPr>
            <a:spLocks noGrp="1"/>
          </p:cNvSpPr>
          <p:nvPr>
            <p:ph type="pic" idx="2"/>
          </p:nvPr>
        </p:nvSpPr>
        <p:spPr>
          <a:xfrm>
            <a:off x="0" y="0"/>
            <a:ext cx="6096000" cy="6858000"/>
          </a:xfrm>
          <a:prstGeom prst="rect">
            <a:avLst/>
          </a:prstGeom>
          <a:noFill/>
          <a:ln>
            <a:noFill/>
          </a:ln>
        </p:spPr>
      </p:sp>
      <p:sp>
        <p:nvSpPr>
          <p:cNvPr id="68" name="Google Shape;68;p17"/>
          <p:cNvSpPr/>
          <p:nvPr/>
        </p:nvSpPr>
        <p:spPr>
          <a:xfrm flipH="1">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17"/>
          <p:cNvSpPr txBox="1">
            <a:spLocks noGrp="1"/>
          </p:cNvSpPr>
          <p:nvPr>
            <p:ph type="title"/>
          </p:nvPr>
        </p:nvSpPr>
        <p:spPr>
          <a:xfrm>
            <a:off x="6825633" y="2559800"/>
            <a:ext cx="4725200" cy="332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3"/>
              </a:buClr>
              <a:buSzPts val="1800"/>
              <a:buNone/>
              <a:defRPr sz="2400">
                <a:solidFill>
                  <a:schemeClr val="accent3"/>
                </a:solidFill>
                <a:latin typeface="Poppins Light"/>
                <a:ea typeface="Poppins Light"/>
                <a:cs typeface="Poppins Light"/>
                <a:sym typeface="Poppins Light"/>
              </a:defRPr>
            </a:lvl1pPr>
            <a:lvl2pPr lvl="1" algn="l" rtl="0">
              <a:lnSpc>
                <a:spcPct val="100000"/>
              </a:lnSpc>
              <a:spcBef>
                <a:spcPts val="0"/>
              </a:spcBef>
              <a:spcAft>
                <a:spcPts val="0"/>
              </a:spcAft>
              <a:buSzPts val="2800"/>
              <a:buNone/>
              <a:defRPr>
                <a:latin typeface="Poppins Light"/>
                <a:ea typeface="Poppins Light"/>
                <a:cs typeface="Poppins Light"/>
                <a:sym typeface="Poppins Light"/>
              </a:defRPr>
            </a:lvl2pPr>
            <a:lvl3pPr lvl="2" algn="l" rtl="0">
              <a:lnSpc>
                <a:spcPct val="100000"/>
              </a:lnSpc>
              <a:spcBef>
                <a:spcPts val="0"/>
              </a:spcBef>
              <a:spcAft>
                <a:spcPts val="0"/>
              </a:spcAft>
              <a:buSzPts val="2800"/>
              <a:buNone/>
              <a:defRPr>
                <a:latin typeface="Poppins Light"/>
                <a:ea typeface="Poppins Light"/>
                <a:cs typeface="Poppins Light"/>
                <a:sym typeface="Poppins Light"/>
              </a:defRPr>
            </a:lvl3pPr>
            <a:lvl4pPr lvl="3" algn="l" rtl="0">
              <a:lnSpc>
                <a:spcPct val="100000"/>
              </a:lnSpc>
              <a:spcBef>
                <a:spcPts val="0"/>
              </a:spcBef>
              <a:spcAft>
                <a:spcPts val="0"/>
              </a:spcAft>
              <a:buSzPts val="2800"/>
              <a:buNone/>
              <a:defRPr>
                <a:latin typeface="Poppins Light"/>
                <a:ea typeface="Poppins Light"/>
                <a:cs typeface="Poppins Light"/>
                <a:sym typeface="Poppins Light"/>
              </a:defRPr>
            </a:lvl4pPr>
            <a:lvl5pPr lvl="4" algn="l" rtl="0">
              <a:lnSpc>
                <a:spcPct val="100000"/>
              </a:lnSpc>
              <a:spcBef>
                <a:spcPts val="0"/>
              </a:spcBef>
              <a:spcAft>
                <a:spcPts val="0"/>
              </a:spcAft>
              <a:buSzPts val="2800"/>
              <a:buNone/>
              <a:defRPr>
                <a:latin typeface="Poppins Light"/>
                <a:ea typeface="Poppins Light"/>
                <a:cs typeface="Poppins Light"/>
                <a:sym typeface="Poppins Light"/>
              </a:defRPr>
            </a:lvl5pPr>
            <a:lvl6pPr lvl="5" algn="l" rtl="0">
              <a:lnSpc>
                <a:spcPct val="100000"/>
              </a:lnSpc>
              <a:spcBef>
                <a:spcPts val="0"/>
              </a:spcBef>
              <a:spcAft>
                <a:spcPts val="0"/>
              </a:spcAft>
              <a:buSzPts val="2800"/>
              <a:buNone/>
              <a:defRPr>
                <a:latin typeface="Poppins Light"/>
                <a:ea typeface="Poppins Light"/>
                <a:cs typeface="Poppins Light"/>
                <a:sym typeface="Poppins Light"/>
              </a:defRPr>
            </a:lvl6pPr>
            <a:lvl7pPr lvl="6" algn="l" rtl="0">
              <a:lnSpc>
                <a:spcPct val="100000"/>
              </a:lnSpc>
              <a:spcBef>
                <a:spcPts val="0"/>
              </a:spcBef>
              <a:spcAft>
                <a:spcPts val="0"/>
              </a:spcAft>
              <a:buSzPts val="2800"/>
              <a:buNone/>
              <a:defRPr>
                <a:latin typeface="Poppins Light"/>
                <a:ea typeface="Poppins Light"/>
                <a:cs typeface="Poppins Light"/>
                <a:sym typeface="Poppins Light"/>
              </a:defRPr>
            </a:lvl7pPr>
            <a:lvl8pPr lvl="7" algn="l" rtl="0">
              <a:lnSpc>
                <a:spcPct val="100000"/>
              </a:lnSpc>
              <a:spcBef>
                <a:spcPts val="0"/>
              </a:spcBef>
              <a:spcAft>
                <a:spcPts val="0"/>
              </a:spcAft>
              <a:buSzPts val="2800"/>
              <a:buNone/>
              <a:defRPr>
                <a:latin typeface="Poppins Light"/>
                <a:ea typeface="Poppins Light"/>
                <a:cs typeface="Poppins Light"/>
                <a:sym typeface="Poppins Light"/>
              </a:defRPr>
            </a:lvl8pPr>
            <a:lvl9pPr lvl="8" algn="l" rtl="0">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artner">
  <p:cSld name="BLANK_1">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660400" y="393700"/>
            <a:ext cx="5499200" cy="1740000"/>
          </a:xfrm>
          <a:prstGeom prst="rect">
            <a:avLst/>
          </a:prstGeom>
          <a:noFill/>
          <a:ln>
            <a:noFill/>
          </a:ln>
        </p:spPr>
        <p:txBody>
          <a:bodyPr spcFirstLastPara="1" wrap="square" lIns="91425" tIns="91425" rIns="91425" bIns="91425" anchor="ctr" anchorCtr="0">
            <a:noAutofit/>
          </a:bodyPr>
          <a:lstStyle>
            <a:lvl1pPr lvl="0" algn="l" rtl="0">
              <a:lnSpc>
                <a:spcPct val="90000"/>
              </a:lnSpc>
              <a:spcBef>
                <a:spcPts val="0"/>
              </a:spcBef>
              <a:spcAft>
                <a:spcPts val="0"/>
              </a:spcAft>
              <a:buClr>
                <a:schemeClr val="accent2"/>
              </a:buClr>
              <a:buSzPts val="3000"/>
              <a:buNone/>
              <a:defRPr>
                <a:solidFill>
                  <a:schemeClr val="accent2"/>
                </a:solidFill>
              </a:defRPr>
            </a:lvl1pPr>
            <a:lvl2pPr lvl="1" algn="l" rtl="0">
              <a:lnSpc>
                <a:spcPct val="90000"/>
              </a:lnSpc>
              <a:spcBef>
                <a:spcPts val="0"/>
              </a:spcBef>
              <a:spcAft>
                <a:spcPts val="0"/>
              </a:spcAft>
              <a:buClr>
                <a:schemeClr val="accent2"/>
              </a:buClr>
              <a:buSzPts val="2800"/>
              <a:buNone/>
              <a:defRPr>
                <a:solidFill>
                  <a:schemeClr val="accent2"/>
                </a:solidFill>
              </a:defRPr>
            </a:lvl2pPr>
            <a:lvl3pPr lvl="2" algn="l" rtl="0">
              <a:lnSpc>
                <a:spcPct val="90000"/>
              </a:lnSpc>
              <a:spcBef>
                <a:spcPts val="0"/>
              </a:spcBef>
              <a:spcAft>
                <a:spcPts val="0"/>
              </a:spcAft>
              <a:buClr>
                <a:schemeClr val="accent2"/>
              </a:buClr>
              <a:buSzPts val="2800"/>
              <a:buNone/>
              <a:defRPr>
                <a:solidFill>
                  <a:schemeClr val="accent2"/>
                </a:solidFill>
              </a:defRPr>
            </a:lvl3pPr>
            <a:lvl4pPr lvl="3" algn="l" rtl="0">
              <a:lnSpc>
                <a:spcPct val="90000"/>
              </a:lnSpc>
              <a:spcBef>
                <a:spcPts val="0"/>
              </a:spcBef>
              <a:spcAft>
                <a:spcPts val="0"/>
              </a:spcAft>
              <a:buClr>
                <a:schemeClr val="accent2"/>
              </a:buClr>
              <a:buSzPts val="2800"/>
              <a:buNone/>
              <a:defRPr>
                <a:solidFill>
                  <a:schemeClr val="accent2"/>
                </a:solidFill>
              </a:defRPr>
            </a:lvl4pPr>
            <a:lvl5pPr lvl="4" algn="l" rtl="0">
              <a:lnSpc>
                <a:spcPct val="90000"/>
              </a:lnSpc>
              <a:spcBef>
                <a:spcPts val="0"/>
              </a:spcBef>
              <a:spcAft>
                <a:spcPts val="0"/>
              </a:spcAft>
              <a:buClr>
                <a:schemeClr val="accent2"/>
              </a:buClr>
              <a:buSzPts val="2800"/>
              <a:buNone/>
              <a:defRPr>
                <a:solidFill>
                  <a:schemeClr val="accent2"/>
                </a:solidFill>
              </a:defRPr>
            </a:lvl5pPr>
            <a:lvl6pPr lvl="5" algn="l" rtl="0">
              <a:lnSpc>
                <a:spcPct val="90000"/>
              </a:lnSpc>
              <a:spcBef>
                <a:spcPts val="0"/>
              </a:spcBef>
              <a:spcAft>
                <a:spcPts val="0"/>
              </a:spcAft>
              <a:buClr>
                <a:schemeClr val="accent2"/>
              </a:buClr>
              <a:buSzPts val="2800"/>
              <a:buNone/>
              <a:defRPr>
                <a:solidFill>
                  <a:schemeClr val="accent2"/>
                </a:solidFill>
              </a:defRPr>
            </a:lvl6pPr>
            <a:lvl7pPr lvl="6" algn="l" rtl="0">
              <a:lnSpc>
                <a:spcPct val="90000"/>
              </a:lnSpc>
              <a:spcBef>
                <a:spcPts val="0"/>
              </a:spcBef>
              <a:spcAft>
                <a:spcPts val="0"/>
              </a:spcAft>
              <a:buClr>
                <a:schemeClr val="accent2"/>
              </a:buClr>
              <a:buSzPts val="2800"/>
              <a:buNone/>
              <a:defRPr>
                <a:solidFill>
                  <a:schemeClr val="accent2"/>
                </a:solidFill>
              </a:defRPr>
            </a:lvl7pPr>
            <a:lvl8pPr lvl="7" algn="l" rtl="0">
              <a:lnSpc>
                <a:spcPct val="90000"/>
              </a:lnSpc>
              <a:spcBef>
                <a:spcPts val="0"/>
              </a:spcBef>
              <a:spcAft>
                <a:spcPts val="0"/>
              </a:spcAft>
              <a:buClr>
                <a:schemeClr val="accent2"/>
              </a:buClr>
              <a:buSzPts val="2800"/>
              <a:buNone/>
              <a:defRPr>
                <a:solidFill>
                  <a:schemeClr val="accent2"/>
                </a:solidFill>
              </a:defRPr>
            </a:lvl8pPr>
            <a:lvl9pPr lvl="8" algn="l" rtl="0">
              <a:lnSpc>
                <a:spcPct val="90000"/>
              </a:lnSpc>
              <a:spcBef>
                <a:spcPts val="0"/>
              </a:spcBef>
              <a:spcAft>
                <a:spcPts val="0"/>
              </a:spcAft>
              <a:buClr>
                <a:schemeClr val="accent2"/>
              </a:buClr>
              <a:buSzPts val="2800"/>
              <a:buNone/>
              <a:defRPr>
                <a:solidFill>
                  <a:schemeClr val="accent2"/>
                </a:solidFill>
              </a:defRPr>
            </a:lvl9pPr>
          </a:lstStyle>
          <a:p>
            <a:endParaRPr/>
          </a:p>
        </p:txBody>
      </p:sp>
      <p:sp>
        <p:nvSpPr>
          <p:cNvPr id="72" name="Google Shape;72;p18"/>
          <p:cNvSpPr>
            <a:spLocks noGrp="1"/>
          </p:cNvSpPr>
          <p:nvPr>
            <p:ph type="pic" idx="2"/>
          </p:nvPr>
        </p:nvSpPr>
        <p:spPr>
          <a:xfrm>
            <a:off x="6997700" y="3429000"/>
            <a:ext cx="5207200" cy="3429200"/>
          </a:xfrm>
          <a:prstGeom prst="rect">
            <a:avLst/>
          </a:prstGeom>
          <a:noFill/>
          <a:ln>
            <a:noFill/>
          </a:ln>
        </p:spPr>
      </p:sp>
      <p:sp>
        <p:nvSpPr>
          <p:cNvPr id="73" name="Google Shape;73;p18"/>
          <p:cNvSpPr txBox="1">
            <a:spLocks noGrp="1"/>
          </p:cNvSpPr>
          <p:nvPr>
            <p:ph type="body" idx="1"/>
          </p:nvPr>
        </p:nvSpPr>
        <p:spPr>
          <a:xfrm>
            <a:off x="660400" y="2260600"/>
            <a:ext cx="5727600" cy="4004400"/>
          </a:xfrm>
          <a:prstGeom prst="rect">
            <a:avLst/>
          </a:prstGeom>
          <a:noFill/>
          <a:ln>
            <a:noFill/>
          </a:ln>
        </p:spPr>
        <p:txBody>
          <a:bodyPr spcFirstLastPara="1" wrap="square" lIns="91425" tIns="91425" rIns="91425" bIns="91425" anchor="t" anchorCtr="0">
            <a:noAutofit/>
          </a:bodyPr>
          <a:lstStyle>
            <a:lvl1pPr marL="609585" lvl="0" indent="-423323" algn="l" rtl="0">
              <a:lnSpc>
                <a:spcPct val="100000"/>
              </a:lnSpc>
              <a:spcBef>
                <a:spcPts val="0"/>
              </a:spcBef>
              <a:spcAft>
                <a:spcPts val="0"/>
              </a:spcAft>
              <a:buSzPts val="1400"/>
              <a:buChar char="●"/>
              <a:defRPr/>
            </a:lvl1pPr>
            <a:lvl2pPr marL="1219170" lvl="1" indent="-423323" algn="l" rtl="0">
              <a:lnSpc>
                <a:spcPct val="100000"/>
              </a:lnSpc>
              <a:spcBef>
                <a:spcPts val="1600"/>
              </a:spcBef>
              <a:spcAft>
                <a:spcPts val="0"/>
              </a:spcAft>
              <a:buSzPts val="1400"/>
              <a:buChar char="○"/>
              <a:defRPr/>
            </a:lvl2pPr>
            <a:lvl3pPr marL="1828754" lvl="2" indent="-423323" algn="l" rtl="0">
              <a:lnSpc>
                <a:spcPct val="100000"/>
              </a:lnSpc>
              <a:spcBef>
                <a:spcPts val="1600"/>
              </a:spcBef>
              <a:spcAft>
                <a:spcPts val="0"/>
              </a:spcAft>
              <a:buSzPts val="1400"/>
              <a:buChar char="■"/>
              <a:defRPr/>
            </a:lvl3pPr>
            <a:lvl4pPr marL="2438339" lvl="3" indent="-423323" algn="l" rtl="0">
              <a:lnSpc>
                <a:spcPct val="100000"/>
              </a:lnSpc>
              <a:spcBef>
                <a:spcPts val="1600"/>
              </a:spcBef>
              <a:spcAft>
                <a:spcPts val="0"/>
              </a:spcAft>
              <a:buSzPts val="1400"/>
              <a:buChar char="●"/>
              <a:defRPr/>
            </a:lvl4pPr>
            <a:lvl5pPr marL="3047924" lvl="4" indent="-423323" algn="l" rtl="0">
              <a:lnSpc>
                <a:spcPct val="100000"/>
              </a:lnSpc>
              <a:spcBef>
                <a:spcPts val="1600"/>
              </a:spcBef>
              <a:spcAft>
                <a:spcPts val="0"/>
              </a:spcAft>
              <a:buSzPts val="1400"/>
              <a:buChar char="○"/>
              <a:defRPr/>
            </a:lvl5pPr>
            <a:lvl6pPr marL="3657509" lvl="5" indent="-423323" algn="l" rtl="0">
              <a:lnSpc>
                <a:spcPct val="100000"/>
              </a:lnSpc>
              <a:spcBef>
                <a:spcPts val="1600"/>
              </a:spcBef>
              <a:spcAft>
                <a:spcPts val="0"/>
              </a:spcAft>
              <a:buSzPts val="1400"/>
              <a:buChar char="■"/>
              <a:defRPr/>
            </a:lvl6pPr>
            <a:lvl7pPr marL="4267093" lvl="6" indent="-423323" algn="l" rtl="0">
              <a:lnSpc>
                <a:spcPct val="100000"/>
              </a:lnSpc>
              <a:spcBef>
                <a:spcPts val="1600"/>
              </a:spcBef>
              <a:spcAft>
                <a:spcPts val="0"/>
              </a:spcAft>
              <a:buSzPts val="1400"/>
              <a:buChar char="●"/>
              <a:defRPr/>
            </a:lvl7pPr>
            <a:lvl8pPr marL="4876678" lvl="7" indent="-423323" algn="l" rtl="0">
              <a:lnSpc>
                <a:spcPct val="100000"/>
              </a:lnSpc>
              <a:spcBef>
                <a:spcPts val="1600"/>
              </a:spcBef>
              <a:spcAft>
                <a:spcPts val="0"/>
              </a:spcAft>
              <a:buSzPts val="1400"/>
              <a:buChar char="○"/>
              <a:defRPr/>
            </a:lvl8pPr>
            <a:lvl9pPr marL="5486263" lvl="8" indent="-423323" algn="l" rtl="0">
              <a:lnSpc>
                <a:spcPct val="100000"/>
              </a:lnSpc>
              <a:spcBef>
                <a:spcPts val="1600"/>
              </a:spcBef>
              <a:spcAft>
                <a:spcPts val="1600"/>
              </a:spcAft>
              <a:buSzPts val="1400"/>
              <a:buChar char="■"/>
              <a:defRPr/>
            </a:lvl9pPr>
          </a:lstStyle>
          <a:p>
            <a:endParaRPr/>
          </a:p>
        </p:txBody>
      </p:sp>
      <p:sp>
        <p:nvSpPr>
          <p:cNvPr id="74" name="Google Shape;74;p18"/>
          <p:cNvSpPr>
            <a:spLocks noGrp="1"/>
          </p:cNvSpPr>
          <p:nvPr>
            <p:ph type="pic" idx="3"/>
          </p:nvPr>
        </p:nvSpPr>
        <p:spPr>
          <a:xfrm>
            <a:off x="6997700" y="0"/>
            <a:ext cx="5207200" cy="34292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slide yellow 1">
  <p:cSld name="TITLE_1_1_1_1_1_1">
    <p:bg>
      <p:bgPr>
        <a:solidFill>
          <a:schemeClr val="accent1"/>
        </a:solidFill>
        <a:effectLst/>
      </p:bgPr>
    </p:bg>
    <p:spTree>
      <p:nvGrpSpPr>
        <p:cNvPr id="1" name="Shape 75"/>
        <p:cNvGrpSpPr/>
        <p:nvPr/>
      </p:nvGrpSpPr>
      <p:grpSpPr>
        <a:xfrm>
          <a:off x="0" y="0"/>
          <a:ext cx="0" cy="0"/>
          <a:chOff x="0" y="0"/>
          <a:chExt cx="0" cy="0"/>
        </a:xfrm>
      </p:grpSpPr>
      <p:sp>
        <p:nvSpPr>
          <p:cNvPr id="76" name="Google Shape;76;p19"/>
          <p:cNvSpPr txBox="1"/>
          <p:nvPr/>
        </p:nvSpPr>
        <p:spPr>
          <a:xfrm>
            <a:off x="1807533" y="4529167"/>
            <a:ext cx="5398000" cy="71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77" name="Google Shape;77;p19"/>
          <p:cNvSpPr txBox="1"/>
          <p:nvPr/>
        </p:nvSpPr>
        <p:spPr>
          <a:xfrm>
            <a:off x="1440000" y="3778833"/>
            <a:ext cx="9120000" cy="198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78" name="Google Shape;78;p19"/>
          <p:cNvSpPr txBox="1">
            <a:spLocks noGrp="1"/>
          </p:cNvSpPr>
          <p:nvPr>
            <p:ph type="title"/>
          </p:nvPr>
        </p:nvSpPr>
        <p:spPr>
          <a:xfrm>
            <a:off x="5892800" y="4529167"/>
            <a:ext cx="5684800" cy="1816000"/>
          </a:xfrm>
          <a:prstGeom prst="rect">
            <a:avLst/>
          </a:prstGeom>
          <a:noFill/>
          <a:ln>
            <a:noFill/>
          </a:ln>
        </p:spPr>
        <p:txBody>
          <a:bodyPr spcFirstLastPara="1" wrap="square" lIns="91425" tIns="91425" rIns="68475" bIns="91425" anchor="b" anchorCtr="0">
            <a:noAutofit/>
          </a:bodyPr>
          <a:lstStyle>
            <a:lvl1pPr lvl="0" algn="r" rtl="0">
              <a:lnSpc>
                <a:spcPct val="80000"/>
              </a:lnSpc>
              <a:spcBef>
                <a:spcPts val="0"/>
              </a:spcBef>
              <a:spcAft>
                <a:spcPts val="0"/>
              </a:spcAft>
              <a:buClr>
                <a:schemeClr val="lt1"/>
              </a:buClr>
              <a:buSzPts val="7200"/>
              <a:buNone/>
              <a:defRPr sz="9600">
                <a:solidFill>
                  <a:schemeClr val="lt1"/>
                </a:solidFill>
              </a:defRPr>
            </a:lvl1pPr>
            <a:lvl2pPr lvl="1" algn="l" rtl="0">
              <a:lnSpc>
                <a:spcPct val="100000"/>
              </a:lnSpc>
              <a:spcBef>
                <a:spcPts val="0"/>
              </a:spcBef>
              <a:spcAft>
                <a:spcPts val="0"/>
              </a:spcAft>
              <a:buClr>
                <a:schemeClr val="lt1"/>
              </a:buClr>
              <a:buSzPts val="10400"/>
              <a:buNone/>
              <a:defRPr sz="14400">
                <a:solidFill>
                  <a:schemeClr val="lt1"/>
                </a:solidFill>
              </a:defRPr>
            </a:lvl2pPr>
            <a:lvl3pPr lvl="2" algn="l" rtl="0">
              <a:lnSpc>
                <a:spcPct val="100000"/>
              </a:lnSpc>
              <a:spcBef>
                <a:spcPts val="0"/>
              </a:spcBef>
              <a:spcAft>
                <a:spcPts val="0"/>
              </a:spcAft>
              <a:buClr>
                <a:schemeClr val="lt1"/>
              </a:buClr>
              <a:buSzPts val="10400"/>
              <a:buNone/>
              <a:defRPr sz="14400">
                <a:solidFill>
                  <a:schemeClr val="lt1"/>
                </a:solidFill>
              </a:defRPr>
            </a:lvl3pPr>
            <a:lvl4pPr lvl="3" algn="l" rtl="0">
              <a:lnSpc>
                <a:spcPct val="100000"/>
              </a:lnSpc>
              <a:spcBef>
                <a:spcPts val="0"/>
              </a:spcBef>
              <a:spcAft>
                <a:spcPts val="0"/>
              </a:spcAft>
              <a:buClr>
                <a:schemeClr val="lt1"/>
              </a:buClr>
              <a:buSzPts val="10400"/>
              <a:buNone/>
              <a:defRPr sz="14400">
                <a:solidFill>
                  <a:schemeClr val="lt1"/>
                </a:solidFill>
              </a:defRPr>
            </a:lvl4pPr>
            <a:lvl5pPr lvl="4" algn="l" rtl="0">
              <a:lnSpc>
                <a:spcPct val="100000"/>
              </a:lnSpc>
              <a:spcBef>
                <a:spcPts val="0"/>
              </a:spcBef>
              <a:spcAft>
                <a:spcPts val="0"/>
              </a:spcAft>
              <a:buClr>
                <a:schemeClr val="lt1"/>
              </a:buClr>
              <a:buSzPts val="10400"/>
              <a:buNone/>
              <a:defRPr sz="14400">
                <a:solidFill>
                  <a:schemeClr val="lt1"/>
                </a:solidFill>
              </a:defRPr>
            </a:lvl5pPr>
            <a:lvl6pPr lvl="5" algn="l" rtl="0">
              <a:lnSpc>
                <a:spcPct val="100000"/>
              </a:lnSpc>
              <a:spcBef>
                <a:spcPts val="0"/>
              </a:spcBef>
              <a:spcAft>
                <a:spcPts val="0"/>
              </a:spcAft>
              <a:buClr>
                <a:schemeClr val="lt1"/>
              </a:buClr>
              <a:buSzPts val="10400"/>
              <a:buNone/>
              <a:defRPr sz="14400">
                <a:solidFill>
                  <a:schemeClr val="lt1"/>
                </a:solidFill>
              </a:defRPr>
            </a:lvl6pPr>
            <a:lvl7pPr lvl="6" algn="l" rtl="0">
              <a:lnSpc>
                <a:spcPct val="100000"/>
              </a:lnSpc>
              <a:spcBef>
                <a:spcPts val="0"/>
              </a:spcBef>
              <a:spcAft>
                <a:spcPts val="0"/>
              </a:spcAft>
              <a:buClr>
                <a:schemeClr val="lt1"/>
              </a:buClr>
              <a:buSzPts val="10400"/>
              <a:buNone/>
              <a:defRPr sz="14400">
                <a:solidFill>
                  <a:schemeClr val="lt1"/>
                </a:solidFill>
              </a:defRPr>
            </a:lvl7pPr>
            <a:lvl8pPr lvl="7" algn="l" rtl="0">
              <a:lnSpc>
                <a:spcPct val="100000"/>
              </a:lnSpc>
              <a:spcBef>
                <a:spcPts val="0"/>
              </a:spcBef>
              <a:spcAft>
                <a:spcPts val="0"/>
              </a:spcAft>
              <a:buClr>
                <a:schemeClr val="lt1"/>
              </a:buClr>
              <a:buSzPts val="10400"/>
              <a:buNone/>
              <a:defRPr sz="14400">
                <a:solidFill>
                  <a:schemeClr val="lt1"/>
                </a:solidFill>
              </a:defRPr>
            </a:lvl8pPr>
            <a:lvl9pPr lvl="8" algn="l" rtl="0">
              <a:lnSpc>
                <a:spcPct val="100000"/>
              </a:lnSpc>
              <a:spcBef>
                <a:spcPts val="0"/>
              </a:spcBef>
              <a:spcAft>
                <a:spcPts val="0"/>
              </a:spcAft>
              <a:buClr>
                <a:schemeClr val="lt1"/>
              </a:buClr>
              <a:buSzPts val="10400"/>
              <a:buNone/>
              <a:defRPr sz="14400">
                <a:solidFill>
                  <a:schemeClr val="lt1"/>
                </a:solidFill>
              </a:defRPr>
            </a:lvl9pPr>
          </a:lstStyle>
          <a:p>
            <a:endParaRPr/>
          </a:p>
        </p:txBody>
      </p:sp>
      <p:pic>
        <p:nvPicPr>
          <p:cNvPr id="79" name="Google Shape;79;p19"/>
          <p:cNvPicPr preferRelativeResize="0"/>
          <p:nvPr/>
        </p:nvPicPr>
        <p:blipFill rotWithShape="1">
          <a:blip r:embed="rId2">
            <a:alphaModFix/>
          </a:blip>
          <a:srcRect/>
          <a:stretch/>
        </p:blipFill>
        <p:spPr>
          <a:xfrm>
            <a:off x="10368801" y="564034"/>
            <a:ext cx="1208799" cy="80586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1">
  <p:cSld name="TITLE_ONLY_1_1">
    <p:bg>
      <p:bgPr>
        <a:solidFill>
          <a:schemeClr val="dk1"/>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47500" y="532733"/>
            <a:ext cx="11134800" cy="1194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2800"/>
              <a:buNone/>
              <a:defRPr sz="3733">
                <a:solidFill>
                  <a:schemeClr val="lt1"/>
                </a:solidFill>
              </a:defRPr>
            </a:lvl1pPr>
            <a:lvl2pPr lvl="1" algn="l" rtl="0">
              <a:lnSpc>
                <a:spcPct val="100000"/>
              </a:lnSpc>
              <a:spcBef>
                <a:spcPts val="0"/>
              </a:spcBef>
              <a:spcAft>
                <a:spcPts val="0"/>
              </a:spcAft>
              <a:buClr>
                <a:schemeClr val="accent3"/>
              </a:buClr>
              <a:buSzPts val="2800"/>
              <a:buNone/>
              <a:defRPr>
                <a:solidFill>
                  <a:schemeClr val="accent3"/>
                </a:solidFill>
              </a:defRPr>
            </a:lvl2pPr>
            <a:lvl3pPr lvl="2" algn="l" rtl="0">
              <a:lnSpc>
                <a:spcPct val="100000"/>
              </a:lnSpc>
              <a:spcBef>
                <a:spcPts val="0"/>
              </a:spcBef>
              <a:spcAft>
                <a:spcPts val="0"/>
              </a:spcAft>
              <a:buClr>
                <a:schemeClr val="accent3"/>
              </a:buClr>
              <a:buSzPts val="2800"/>
              <a:buNone/>
              <a:defRPr>
                <a:solidFill>
                  <a:schemeClr val="accent3"/>
                </a:solidFill>
              </a:defRPr>
            </a:lvl3pPr>
            <a:lvl4pPr lvl="3" algn="l" rtl="0">
              <a:lnSpc>
                <a:spcPct val="100000"/>
              </a:lnSpc>
              <a:spcBef>
                <a:spcPts val="0"/>
              </a:spcBef>
              <a:spcAft>
                <a:spcPts val="0"/>
              </a:spcAft>
              <a:buClr>
                <a:schemeClr val="accent3"/>
              </a:buClr>
              <a:buSzPts val="2800"/>
              <a:buNone/>
              <a:defRPr>
                <a:solidFill>
                  <a:schemeClr val="accent3"/>
                </a:solidFill>
              </a:defRPr>
            </a:lvl4pPr>
            <a:lvl5pPr lvl="4" algn="l" rtl="0">
              <a:lnSpc>
                <a:spcPct val="100000"/>
              </a:lnSpc>
              <a:spcBef>
                <a:spcPts val="0"/>
              </a:spcBef>
              <a:spcAft>
                <a:spcPts val="0"/>
              </a:spcAft>
              <a:buClr>
                <a:schemeClr val="accent3"/>
              </a:buClr>
              <a:buSzPts val="2800"/>
              <a:buNone/>
              <a:defRPr>
                <a:solidFill>
                  <a:schemeClr val="accent3"/>
                </a:solidFill>
              </a:defRPr>
            </a:lvl5pPr>
            <a:lvl6pPr lvl="5" algn="l" rtl="0">
              <a:lnSpc>
                <a:spcPct val="100000"/>
              </a:lnSpc>
              <a:spcBef>
                <a:spcPts val="0"/>
              </a:spcBef>
              <a:spcAft>
                <a:spcPts val="0"/>
              </a:spcAft>
              <a:buClr>
                <a:schemeClr val="accent3"/>
              </a:buClr>
              <a:buSzPts val="2800"/>
              <a:buNone/>
              <a:defRPr>
                <a:solidFill>
                  <a:schemeClr val="accent3"/>
                </a:solidFill>
              </a:defRPr>
            </a:lvl6pPr>
            <a:lvl7pPr lvl="6" algn="l" rtl="0">
              <a:lnSpc>
                <a:spcPct val="100000"/>
              </a:lnSpc>
              <a:spcBef>
                <a:spcPts val="0"/>
              </a:spcBef>
              <a:spcAft>
                <a:spcPts val="0"/>
              </a:spcAft>
              <a:buClr>
                <a:schemeClr val="accent3"/>
              </a:buClr>
              <a:buSzPts val="2800"/>
              <a:buNone/>
              <a:defRPr>
                <a:solidFill>
                  <a:schemeClr val="accent3"/>
                </a:solidFill>
              </a:defRPr>
            </a:lvl7pPr>
            <a:lvl8pPr lvl="7" algn="l" rtl="0">
              <a:lnSpc>
                <a:spcPct val="100000"/>
              </a:lnSpc>
              <a:spcBef>
                <a:spcPts val="0"/>
              </a:spcBef>
              <a:spcAft>
                <a:spcPts val="0"/>
              </a:spcAft>
              <a:buClr>
                <a:schemeClr val="accent3"/>
              </a:buClr>
              <a:buSzPts val="2800"/>
              <a:buNone/>
              <a:defRPr>
                <a:solidFill>
                  <a:schemeClr val="accent3"/>
                </a:solidFill>
              </a:defRPr>
            </a:lvl8pPr>
            <a:lvl9pPr lvl="8" algn="l" rtl="0">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82" name="Google Shape;82;p20"/>
          <p:cNvSpPr txBox="1">
            <a:spLocks noGrp="1"/>
          </p:cNvSpPr>
          <p:nvPr>
            <p:ph type="body" idx="1"/>
          </p:nvPr>
        </p:nvSpPr>
        <p:spPr>
          <a:xfrm>
            <a:off x="447500" y="2070100"/>
            <a:ext cx="10982400" cy="4165600"/>
          </a:xfrm>
          <a:prstGeom prst="rect">
            <a:avLst/>
          </a:prstGeom>
          <a:noFill/>
          <a:ln>
            <a:noFill/>
          </a:ln>
        </p:spPr>
        <p:txBody>
          <a:bodyPr spcFirstLastPara="1" wrap="square" lIns="91425" tIns="91425" rIns="91425" bIns="91425" anchor="t" anchorCtr="0">
            <a:noAutofit/>
          </a:bodyPr>
          <a:lstStyle>
            <a:lvl1pPr marL="609585" lvl="0" indent="-423323" algn="l" rtl="0">
              <a:lnSpc>
                <a:spcPct val="100000"/>
              </a:lnSpc>
              <a:spcBef>
                <a:spcPts val="0"/>
              </a:spcBef>
              <a:spcAft>
                <a:spcPts val="0"/>
              </a:spcAft>
              <a:buClr>
                <a:schemeClr val="lt1"/>
              </a:buClr>
              <a:buSzPts val="1400"/>
              <a:buChar char="●"/>
              <a:defRPr>
                <a:solidFill>
                  <a:schemeClr val="lt1"/>
                </a:solidFill>
              </a:defRPr>
            </a:lvl1pPr>
            <a:lvl2pPr marL="1219170" lvl="1" indent="-423323" algn="l" rtl="0">
              <a:lnSpc>
                <a:spcPct val="100000"/>
              </a:lnSpc>
              <a:spcBef>
                <a:spcPts val="1600"/>
              </a:spcBef>
              <a:spcAft>
                <a:spcPts val="0"/>
              </a:spcAft>
              <a:buClr>
                <a:schemeClr val="lt1"/>
              </a:buClr>
              <a:buSzPts val="1400"/>
              <a:buChar char="○"/>
              <a:defRPr>
                <a:solidFill>
                  <a:schemeClr val="lt1"/>
                </a:solidFill>
              </a:defRPr>
            </a:lvl2pPr>
            <a:lvl3pPr marL="1828754" lvl="2" indent="-423323" algn="l" rtl="0">
              <a:lnSpc>
                <a:spcPct val="100000"/>
              </a:lnSpc>
              <a:spcBef>
                <a:spcPts val="1600"/>
              </a:spcBef>
              <a:spcAft>
                <a:spcPts val="0"/>
              </a:spcAft>
              <a:buClr>
                <a:schemeClr val="lt1"/>
              </a:buClr>
              <a:buSzPts val="1400"/>
              <a:buChar char="■"/>
              <a:defRPr>
                <a:solidFill>
                  <a:schemeClr val="lt1"/>
                </a:solidFill>
              </a:defRPr>
            </a:lvl3pPr>
            <a:lvl4pPr marL="2438339" lvl="3" indent="-423323" algn="l" rtl="0">
              <a:lnSpc>
                <a:spcPct val="100000"/>
              </a:lnSpc>
              <a:spcBef>
                <a:spcPts val="1600"/>
              </a:spcBef>
              <a:spcAft>
                <a:spcPts val="0"/>
              </a:spcAft>
              <a:buClr>
                <a:schemeClr val="lt1"/>
              </a:buClr>
              <a:buSzPts val="1400"/>
              <a:buChar char="●"/>
              <a:defRPr>
                <a:solidFill>
                  <a:schemeClr val="lt1"/>
                </a:solidFill>
              </a:defRPr>
            </a:lvl4pPr>
            <a:lvl5pPr marL="3047924" lvl="4" indent="-423323" algn="l" rtl="0">
              <a:lnSpc>
                <a:spcPct val="100000"/>
              </a:lnSpc>
              <a:spcBef>
                <a:spcPts val="1600"/>
              </a:spcBef>
              <a:spcAft>
                <a:spcPts val="0"/>
              </a:spcAft>
              <a:buClr>
                <a:schemeClr val="lt1"/>
              </a:buClr>
              <a:buSzPts val="1400"/>
              <a:buChar char="○"/>
              <a:defRPr>
                <a:solidFill>
                  <a:schemeClr val="lt1"/>
                </a:solidFill>
              </a:defRPr>
            </a:lvl5pPr>
            <a:lvl6pPr marL="3657509" lvl="5" indent="-423323" algn="l" rtl="0">
              <a:lnSpc>
                <a:spcPct val="100000"/>
              </a:lnSpc>
              <a:spcBef>
                <a:spcPts val="1600"/>
              </a:spcBef>
              <a:spcAft>
                <a:spcPts val="0"/>
              </a:spcAft>
              <a:buClr>
                <a:schemeClr val="lt1"/>
              </a:buClr>
              <a:buSzPts val="1400"/>
              <a:buChar char="■"/>
              <a:defRPr>
                <a:solidFill>
                  <a:schemeClr val="lt1"/>
                </a:solidFill>
              </a:defRPr>
            </a:lvl6pPr>
            <a:lvl7pPr marL="4267093" lvl="6" indent="-423323" algn="l" rtl="0">
              <a:lnSpc>
                <a:spcPct val="100000"/>
              </a:lnSpc>
              <a:spcBef>
                <a:spcPts val="1600"/>
              </a:spcBef>
              <a:spcAft>
                <a:spcPts val="0"/>
              </a:spcAft>
              <a:buClr>
                <a:schemeClr val="lt1"/>
              </a:buClr>
              <a:buSzPts val="1400"/>
              <a:buChar char="●"/>
              <a:defRPr>
                <a:solidFill>
                  <a:schemeClr val="lt1"/>
                </a:solidFill>
              </a:defRPr>
            </a:lvl7pPr>
            <a:lvl8pPr marL="4876678" lvl="7" indent="-423323" algn="l" rtl="0">
              <a:lnSpc>
                <a:spcPct val="100000"/>
              </a:lnSpc>
              <a:spcBef>
                <a:spcPts val="1600"/>
              </a:spcBef>
              <a:spcAft>
                <a:spcPts val="0"/>
              </a:spcAft>
              <a:buClr>
                <a:schemeClr val="lt1"/>
              </a:buClr>
              <a:buSzPts val="1400"/>
              <a:buChar char="○"/>
              <a:defRPr>
                <a:solidFill>
                  <a:schemeClr val="lt1"/>
                </a:solidFill>
              </a:defRPr>
            </a:lvl8pPr>
            <a:lvl9pPr marL="5486263" lvl="8" indent="-423323" algn="l" rtl="0">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2">
  <p:cSld name="CUSTOM_7">
    <p:bg>
      <p:bgPr>
        <a:solidFill>
          <a:schemeClr val="accent6"/>
        </a:solidFill>
        <a:effectLst/>
      </p:bgPr>
    </p:bg>
    <p:spTree>
      <p:nvGrpSpPr>
        <p:cNvPr id="1" name="Shape 84"/>
        <p:cNvGrpSpPr/>
        <p:nvPr/>
      </p:nvGrpSpPr>
      <p:grpSpPr>
        <a:xfrm>
          <a:off x="0" y="0"/>
          <a:ext cx="0" cy="0"/>
          <a:chOff x="0" y="0"/>
          <a:chExt cx="0" cy="0"/>
        </a:xfrm>
      </p:grpSpPr>
      <p:sp>
        <p:nvSpPr>
          <p:cNvPr id="85" name="Google Shape;85;p22"/>
          <p:cNvSpPr/>
          <p:nvPr/>
        </p:nvSpPr>
        <p:spPr>
          <a:xfrm>
            <a:off x="0" y="0"/>
            <a:ext cx="12192000" cy="658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 name="Google Shape;86;p22"/>
          <p:cNvSpPr>
            <a:spLocks noGrp="1"/>
          </p:cNvSpPr>
          <p:nvPr>
            <p:ph type="pic" idx="2"/>
          </p:nvPr>
        </p:nvSpPr>
        <p:spPr>
          <a:xfrm>
            <a:off x="918733" y="1707868"/>
            <a:ext cx="2439200" cy="3143600"/>
          </a:xfrm>
          <a:prstGeom prst="rect">
            <a:avLst/>
          </a:prstGeom>
          <a:noFill/>
          <a:ln>
            <a:noFill/>
          </a:ln>
        </p:spPr>
      </p:sp>
      <p:sp>
        <p:nvSpPr>
          <p:cNvPr id="87" name="Google Shape;87;p22"/>
          <p:cNvSpPr>
            <a:spLocks noGrp="1"/>
          </p:cNvSpPr>
          <p:nvPr>
            <p:ph type="pic" idx="3"/>
          </p:nvPr>
        </p:nvSpPr>
        <p:spPr>
          <a:xfrm>
            <a:off x="918717" y="1262100"/>
            <a:ext cx="467200" cy="311600"/>
          </a:xfrm>
          <a:prstGeom prst="rect">
            <a:avLst/>
          </a:prstGeom>
          <a:noFill/>
          <a:ln>
            <a:noFill/>
          </a:ln>
        </p:spPr>
      </p:sp>
      <p:sp>
        <p:nvSpPr>
          <p:cNvPr id="88" name="Google Shape;88;p22"/>
          <p:cNvSpPr txBox="1">
            <a:spLocks noGrp="1"/>
          </p:cNvSpPr>
          <p:nvPr>
            <p:ph type="subTitle" idx="1"/>
          </p:nvPr>
        </p:nvSpPr>
        <p:spPr>
          <a:xfrm>
            <a:off x="1530700" y="1262100"/>
            <a:ext cx="1928800" cy="311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200"/>
              <a:buFont typeface="Poppins"/>
              <a:buNone/>
              <a:defRPr sz="1600" b="1">
                <a:solidFill>
                  <a:schemeClr val="dk1"/>
                </a:solidFill>
                <a:latin typeface="Poppins"/>
                <a:ea typeface="Poppins"/>
                <a:cs typeface="Poppins"/>
                <a:sym typeface="Poppins"/>
              </a:defRPr>
            </a:lvl1pPr>
            <a:lvl2pPr lvl="1" algn="r" rtl="0">
              <a:lnSpc>
                <a:spcPct val="100000"/>
              </a:lnSpc>
              <a:spcBef>
                <a:spcPts val="1600"/>
              </a:spcBef>
              <a:spcAft>
                <a:spcPts val="0"/>
              </a:spcAft>
              <a:buClr>
                <a:schemeClr val="dk1"/>
              </a:buClr>
              <a:buSzPts val="1200"/>
              <a:buNone/>
              <a:defRPr sz="1600">
                <a:solidFill>
                  <a:schemeClr val="dk1"/>
                </a:solidFill>
              </a:defRPr>
            </a:lvl2pPr>
            <a:lvl3pPr lvl="2" algn="r" rtl="0">
              <a:lnSpc>
                <a:spcPct val="100000"/>
              </a:lnSpc>
              <a:spcBef>
                <a:spcPts val="1600"/>
              </a:spcBef>
              <a:spcAft>
                <a:spcPts val="0"/>
              </a:spcAft>
              <a:buClr>
                <a:schemeClr val="dk1"/>
              </a:buClr>
              <a:buSzPts val="1200"/>
              <a:buNone/>
              <a:defRPr sz="1600">
                <a:solidFill>
                  <a:schemeClr val="dk1"/>
                </a:solidFill>
              </a:defRPr>
            </a:lvl3pPr>
            <a:lvl4pPr lvl="3" algn="r" rtl="0">
              <a:lnSpc>
                <a:spcPct val="100000"/>
              </a:lnSpc>
              <a:spcBef>
                <a:spcPts val="1600"/>
              </a:spcBef>
              <a:spcAft>
                <a:spcPts val="0"/>
              </a:spcAft>
              <a:buClr>
                <a:schemeClr val="dk1"/>
              </a:buClr>
              <a:buSzPts val="1200"/>
              <a:buNone/>
              <a:defRPr sz="1600">
                <a:solidFill>
                  <a:schemeClr val="dk1"/>
                </a:solidFill>
              </a:defRPr>
            </a:lvl4pPr>
            <a:lvl5pPr lvl="4" algn="r" rtl="0">
              <a:lnSpc>
                <a:spcPct val="100000"/>
              </a:lnSpc>
              <a:spcBef>
                <a:spcPts val="1600"/>
              </a:spcBef>
              <a:spcAft>
                <a:spcPts val="0"/>
              </a:spcAft>
              <a:buClr>
                <a:schemeClr val="dk1"/>
              </a:buClr>
              <a:buSzPts val="1200"/>
              <a:buNone/>
              <a:defRPr sz="1600">
                <a:solidFill>
                  <a:schemeClr val="dk1"/>
                </a:solidFill>
              </a:defRPr>
            </a:lvl5pPr>
            <a:lvl6pPr lvl="5" algn="r" rtl="0">
              <a:lnSpc>
                <a:spcPct val="100000"/>
              </a:lnSpc>
              <a:spcBef>
                <a:spcPts val="1600"/>
              </a:spcBef>
              <a:spcAft>
                <a:spcPts val="0"/>
              </a:spcAft>
              <a:buClr>
                <a:schemeClr val="dk1"/>
              </a:buClr>
              <a:buSzPts val="1200"/>
              <a:buNone/>
              <a:defRPr sz="1600">
                <a:solidFill>
                  <a:schemeClr val="dk1"/>
                </a:solidFill>
              </a:defRPr>
            </a:lvl6pPr>
            <a:lvl7pPr lvl="6" algn="r" rtl="0">
              <a:lnSpc>
                <a:spcPct val="100000"/>
              </a:lnSpc>
              <a:spcBef>
                <a:spcPts val="1600"/>
              </a:spcBef>
              <a:spcAft>
                <a:spcPts val="0"/>
              </a:spcAft>
              <a:buClr>
                <a:schemeClr val="dk1"/>
              </a:buClr>
              <a:buSzPts val="1200"/>
              <a:buNone/>
              <a:defRPr sz="1600">
                <a:solidFill>
                  <a:schemeClr val="dk1"/>
                </a:solidFill>
              </a:defRPr>
            </a:lvl7pPr>
            <a:lvl8pPr lvl="7" algn="r" rtl="0">
              <a:lnSpc>
                <a:spcPct val="100000"/>
              </a:lnSpc>
              <a:spcBef>
                <a:spcPts val="1600"/>
              </a:spcBef>
              <a:spcAft>
                <a:spcPts val="0"/>
              </a:spcAft>
              <a:buClr>
                <a:schemeClr val="dk1"/>
              </a:buClr>
              <a:buSzPts val="1200"/>
              <a:buNone/>
              <a:defRPr sz="1600">
                <a:solidFill>
                  <a:schemeClr val="dk1"/>
                </a:solidFill>
              </a:defRPr>
            </a:lvl8pPr>
            <a:lvl9pPr lvl="8" algn="r" rtl="0">
              <a:lnSpc>
                <a:spcPct val="100000"/>
              </a:lnSpc>
              <a:spcBef>
                <a:spcPts val="1600"/>
              </a:spcBef>
              <a:spcAft>
                <a:spcPts val="1600"/>
              </a:spcAft>
              <a:buClr>
                <a:schemeClr val="dk1"/>
              </a:buClr>
              <a:buSzPts val="1200"/>
              <a:buNone/>
              <a:defRPr sz="1600">
                <a:solidFill>
                  <a:schemeClr val="dk1"/>
                </a:solidFill>
              </a:defRPr>
            </a:lvl9pPr>
          </a:lstStyle>
          <a:p>
            <a:endParaRPr/>
          </a:p>
        </p:txBody>
      </p:sp>
      <p:sp>
        <p:nvSpPr>
          <p:cNvPr id="89" name="Google Shape;89;p22"/>
          <p:cNvSpPr txBox="1">
            <a:spLocks noGrp="1"/>
          </p:cNvSpPr>
          <p:nvPr>
            <p:ph type="subTitle" idx="4"/>
          </p:nvPr>
        </p:nvSpPr>
        <p:spPr>
          <a:xfrm>
            <a:off x="444168" y="4750667"/>
            <a:ext cx="3388000" cy="9428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1pPr>
            <a:lvl2pPr lvl="1"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2pPr>
            <a:lvl3pPr lvl="2"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3pPr>
            <a:lvl4pPr lvl="3"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4pPr>
            <a:lvl5pPr lvl="4"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5pPr>
            <a:lvl6pPr lvl="5"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6pPr>
            <a:lvl7pPr lvl="6"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7pPr>
            <a:lvl8pPr lvl="7"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8pPr>
            <a:lvl9pPr lvl="8" algn="ctr" rtl="0">
              <a:lnSpc>
                <a:spcPct val="80000"/>
              </a:lnSpc>
              <a:spcBef>
                <a:spcPts val="1600"/>
              </a:spcBef>
              <a:spcAft>
                <a:spcPts val="1600"/>
              </a:spcAft>
              <a:buClr>
                <a:schemeClr val="accent1"/>
              </a:buClr>
              <a:buSzPts val="1600"/>
              <a:buFont typeface="Poppins"/>
              <a:buNone/>
              <a:defRPr sz="2133" b="1">
                <a:solidFill>
                  <a:schemeClr val="accent1"/>
                </a:solidFill>
                <a:latin typeface="Poppins"/>
                <a:ea typeface="Poppins"/>
                <a:cs typeface="Poppins"/>
                <a:sym typeface="Poppins"/>
              </a:defRPr>
            </a:lvl9pPr>
          </a:lstStyle>
          <a:p>
            <a:endParaRPr/>
          </a:p>
        </p:txBody>
      </p:sp>
      <p:sp>
        <p:nvSpPr>
          <p:cNvPr id="90" name="Google Shape;90;p22"/>
          <p:cNvSpPr txBox="1">
            <a:spLocks noGrp="1"/>
          </p:cNvSpPr>
          <p:nvPr>
            <p:ph type="subTitle" idx="5"/>
          </p:nvPr>
        </p:nvSpPr>
        <p:spPr>
          <a:xfrm>
            <a:off x="444500" y="5564400"/>
            <a:ext cx="3388000" cy="92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 name="Google Shape;91;p22"/>
          <p:cNvSpPr>
            <a:spLocks noGrp="1"/>
          </p:cNvSpPr>
          <p:nvPr>
            <p:ph type="pic" idx="6"/>
          </p:nvPr>
        </p:nvSpPr>
        <p:spPr>
          <a:xfrm>
            <a:off x="4935456" y="1707868"/>
            <a:ext cx="2439200" cy="3143600"/>
          </a:xfrm>
          <a:prstGeom prst="rect">
            <a:avLst/>
          </a:prstGeom>
          <a:noFill/>
          <a:ln>
            <a:noFill/>
          </a:ln>
        </p:spPr>
      </p:sp>
      <p:sp>
        <p:nvSpPr>
          <p:cNvPr id="92" name="Google Shape;92;p22"/>
          <p:cNvSpPr>
            <a:spLocks noGrp="1"/>
          </p:cNvSpPr>
          <p:nvPr>
            <p:ph type="pic" idx="7"/>
          </p:nvPr>
        </p:nvSpPr>
        <p:spPr>
          <a:xfrm>
            <a:off x="4935433" y="1262100"/>
            <a:ext cx="467200" cy="311600"/>
          </a:xfrm>
          <a:prstGeom prst="rect">
            <a:avLst/>
          </a:prstGeom>
          <a:noFill/>
          <a:ln>
            <a:noFill/>
          </a:ln>
        </p:spPr>
      </p:sp>
      <p:sp>
        <p:nvSpPr>
          <p:cNvPr id="93" name="Google Shape;93;p22"/>
          <p:cNvSpPr txBox="1">
            <a:spLocks noGrp="1"/>
          </p:cNvSpPr>
          <p:nvPr>
            <p:ph type="subTitle" idx="8"/>
          </p:nvPr>
        </p:nvSpPr>
        <p:spPr>
          <a:xfrm>
            <a:off x="5547417" y="1262100"/>
            <a:ext cx="1928800" cy="311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200"/>
              <a:buFont typeface="Poppins"/>
              <a:buNone/>
              <a:defRPr sz="1600" b="1">
                <a:solidFill>
                  <a:schemeClr val="dk1"/>
                </a:solidFill>
                <a:latin typeface="Poppins"/>
                <a:ea typeface="Poppins"/>
                <a:cs typeface="Poppins"/>
                <a:sym typeface="Poppins"/>
              </a:defRPr>
            </a:lvl1pPr>
            <a:lvl2pPr lvl="1" algn="r" rtl="0">
              <a:lnSpc>
                <a:spcPct val="100000"/>
              </a:lnSpc>
              <a:spcBef>
                <a:spcPts val="1600"/>
              </a:spcBef>
              <a:spcAft>
                <a:spcPts val="0"/>
              </a:spcAft>
              <a:buClr>
                <a:schemeClr val="dk1"/>
              </a:buClr>
              <a:buSzPts val="1200"/>
              <a:buNone/>
              <a:defRPr sz="1600">
                <a:solidFill>
                  <a:schemeClr val="dk1"/>
                </a:solidFill>
              </a:defRPr>
            </a:lvl2pPr>
            <a:lvl3pPr lvl="2" algn="r" rtl="0">
              <a:lnSpc>
                <a:spcPct val="100000"/>
              </a:lnSpc>
              <a:spcBef>
                <a:spcPts val="1600"/>
              </a:spcBef>
              <a:spcAft>
                <a:spcPts val="0"/>
              </a:spcAft>
              <a:buClr>
                <a:schemeClr val="dk1"/>
              </a:buClr>
              <a:buSzPts val="1200"/>
              <a:buNone/>
              <a:defRPr sz="1600">
                <a:solidFill>
                  <a:schemeClr val="dk1"/>
                </a:solidFill>
              </a:defRPr>
            </a:lvl3pPr>
            <a:lvl4pPr lvl="3" algn="r" rtl="0">
              <a:lnSpc>
                <a:spcPct val="100000"/>
              </a:lnSpc>
              <a:spcBef>
                <a:spcPts val="1600"/>
              </a:spcBef>
              <a:spcAft>
                <a:spcPts val="0"/>
              </a:spcAft>
              <a:buClr>
                <a:schemeClr val="dk1"/>
              </a:buClr>
              <a:buSzPts val="1200"/>
              <a:buNone/>
              <a:defRPr sz="1600">
                <a:solidFill>
                  <a:schemeClr val="dk1"/>
                </a:solidFill>
              </a:defRPr>
            </a:lvl4pPr>
            <a:lvl5pPr lvl="4" algn="r" rtl="0">
              <a:lnSpc>
                <a:spcPct val="100000"/>
              </a:lnSpc>
              <a:spcBef>
                <a:spcPts val="1600"/>
              </a:spcBef>
              <a:spcAft>
                <a:spcPts val="0"/>
              </a:spcAft>
              <a:buClr>
                <a:schemeClr val="dk1"/>
              </a:buClr>
              <a:buSzPts val="1200"/>
              <a:buNone/>
              <a:defRPr sz="1600">
                <a:solidFill>
                  <a:schemeClr val="dk1"/>
                </a:solidFill>
              </a:defRPr>
            </a:lvl5pPr>
            <a:lvl6pPr lvl="5" algn="r" rtl="0">
              <a:lnSpc>
                <a:spcPct val="100000"/>
              </a:lnSpc>
              <a:spcBef>
                <a:spcPts val="1600"/>
              </a:spcBef>
              <a:spcAft>
                <a:spcPts val="0"/>
              </a:spcAft>
              <a:buClr>
                <a:schemeClr val="dk1"/>
              </a:buClr>
              <a:buSzPts val="1200"/>
              <a:buNone/>
              <a:defRPr sz="1600">
                <a:solidFill>
                  <a:schemeClr val="dk1"/>
                </a:solidFill>
              </a:defRPr>
            </a:lvl6pPr>
            <a:lvl7pPr lvl="6" algn="r" rtl="0">
              <a:lnSpc>
                <a:spcPct val="100000"/>
              </a:lnSpc>
              <a:spcBef>
                <a:spcPts val="1600"/>
              </a:spcBef>
              <a:spcAft>
                <a:spcPts val="0"/>
              </a:spcAft>
              <a:buClr>
                <a:schemeClr val="dk1"/>
              </a:buClr>
              <a:buSzPts val="1200"/>
              <a:buNone/>
              <a:defRPr sz="1600">
                <a:solidFill>
                  <a:schemeClr val="dk1"/>
                </a:solidFill>
              </a:defRPr>
            </a:lvl7pPr>
            <a:lvl8pPr lvl="7" algn="r" rtl="0">
              <a:lnSpc>
                <a:spcPct val="100000"/>
              </a:lnSpc>
              <a:spcBef>
                <a:spcPts val="1600"/>
              </a:spcBef>
              <a:spcAft>
                <a:spcPts val="0"/>
              </a:spcAft>
              <a:buClr>
                <a:schemeClr val="dk1"/>
              </a:buClr>
              <a:buSzPts val="1200"/>
              <a:buNone/>
              <a:defRPr sz="1600">
                <a:solidFill>
                  <a:schemeClr val="dk1"/>
                </a:solidFill>
              </a:defRPr>
            </a:lvl8pPr>
            <a:lvl9pPr lvl="8" algn="r" rtl="0">
              <a:lnSpc>
                <a:spcPct val="100000"/>
              </a:lnSpc>
              <a:spcBef>
                <a:spcPts val="1600"/>
              </a:spcBef>
              <a:spcAft>
                <a:spcPts val="1600"/>
              </a:spcAft>
              <a:buClr>
                <a:schemeClr val="dk1"/>
              </a:buClr>
              <a:buSzPts val="1200"/>
              <a:buNone/>
              <a:defRPr sz="1600">
                <a:solidFill>
                  <a:schemeClr val="dk1"/>
                </a:solidFill>
              </a:defRPr>
            </a:lvl9pPr>
          </a:lstStyle>
          <a:p>
            <a:endParaRPr/>
          </a:p>
        </p:txBody>
      </p:sp>
      <p:sp>
        <p:nvSpPr>
          <p:cNvPr id="94" name="Google Shape;94;p22"/>
          <p:cNvSpPr txBox="1">
            <a:spLocks noGrp="1"/>
          </p:cNvSpPr>
          <p:nvPr>
            <p:ph type="subTitle" idx="9"/>
          </p:nvPr>
        </p:nvSpPr>
        <p:spPr>
          <a:xfrm>
            <a:off x="4467120" y="4750667"/>
            <a:ext cx="3388000" cy="9428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1pPr>
            <a:lvl2pPr lvl="1"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2pPr>
            <a:lvl3pPr lvl="2"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3pPr>
            <a:lvl4pPr lvl="3"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4pPr>
            <a:lvl5pPr lvl="4"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5pPr>
            <a:lvl6pPr lvl="5"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6pPr>
            <a:lvl7pPr lvl="6"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7pPr>
            <a:lvl8pPr lvl="7"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8pPr>
            <a:lvl9pPr lvl="8" algn="ctr" rtl="0">
              <a:lnSpc>
                <a:spcPct val="80000"/>
              </a:lnSpc>
              <a:spcBef>
                <a:spcPts val="1600"/>
              </a:spcBef>
              <a:spcAft>
                <a:spcPts val="1600"/>
              </a:spcAft>
              <a:buClr>
                <a:schemeClr val="accent1"/>
              </a:buClr>
              <a:buSzPts val="1600"/>
              <a:buFont typeface="Poppins"/>
              <a:buNone/>
              <a:defRPr sz="2133" b="1">
                <a:solidFill>
                  <a:schemeClr val="accent1"/>
                </a:solidFill>
                <a:latin typeface="Poppins"/>
                <a:ea typeface="Poppins"/>
                <a:cs typeface="Poppins"/>
                <a:sym typeface="Poppins"/>
              </a:defRPr>
            </a:lvl9pPr>
          </a:lstStyle>
          <a:p>
            <a:endParaRPr/>
          </a:p>
        </p:txBody>
      </p:sp>
      <p:sp>
        <p:nvSpPr>
          <p:cNvPr id="95" name="Google Shape;95;p22"/>
          <p:cNvSpPr txBox="1">
            <a:spLocks noGrp="1"/>
          </p:cNvSpPr>
          <p:nvPr>
            <p:ph type="subTitle" idx="13"/>
          </p:nvPr>
        </p:nvSpPr>
        <p:spPr>
          <a:xfrm>
            <a:off x="4467467" y="5564400"/>
            <a:ext cx="3388000" cy="92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6" name="Google Shape;96;p22"/>
          <p:cNvSpPr>
            <a:spLocks noGrp="1"/>
          </p:cNvSpPr>
          <p:nvPr>
            <p:ph type="pic" idx="14"/>
          </p:nvPr>
        </p:nvSpPr>
        <p:spPr>
          <a:xfrm>
            <a:off x="8964329" y="1707868"/>
            <a:ext cx="2439200" cy="3143600"/>
          </a:xfrm>
          <a:prstGeom prst="rect">
            <a:avLst/>
          </a:prstGeom>
          <a:noFill/>
          <a:ln>
            <a:noFill/>
          </a:ln>
        </p:spPr>
      </p:sp>
      <p:sp>
        <p:nvSpPr>
          <p:cNvPr id="97" name="Google Shape;97;p22"/>
          <p:cNvSpPr>
            <a:spLocks noGrp="1"/>
          </p:cNvSpPr>
          <p:nvPr>
            <p:ph type="pic" idx="15"/>
          </p:nvPr>
        </p:nvSpPr>
        <p:spPr>
          <a:xfrm>
            <a:off x="8964300" y="1262100"/>
            <a:ext cx="467200" cy="311600"/>
          </a:xfrm>
          <a:prstGeom prst="rect">
            <a:avLst/>
          </a:prstGeom>
          <a:noFill/>
          <a:ln>
            <a:noFill/>
          </a:ln>
        </p:spPr>
      </p:sp>
      <p:sp>
        <p:nvSpPr>
          <p:cNvPr id="98" name="Google Shape;98;p22"/>
          <p:cNvSpPr txBox="1">
            <a:spLocks noGrp="1"/>
          </p:cNvSpPr>
          <p:nvPr>
            <p:ph type="subTitle" idx="16"/>
          </p:nvPr>
        </p:nvSpPr>
        <p:spPr>
          <a:xfrm>
            <a:off x="9576284" y="1262100"/>
            <a:ext cx="1928800" cy="311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200"/>
              <a:buFont typeface="Poppins"/>
              <a:buNone/>
              <a:defRPr sz="1600" b="1">
                <a:solidFill>
                  <a:schemeClr val="dk1"/>
                </a:solidFill>
                <a:latin typeface="Poppins"/>
                <a:ea typeface="Poppins"/>
                <a:cs typeface="Poppins"/>
                <a:sym typeface="Poppins"/>
              </a:defRPr>
            </a:lvl1pPr>
            <a:lvl2pPr lvl="1" algn="r" rtl="0">
              <a:lnSpc>
                <a:spcPct val="100000"/>
              </a:lnSpc>
              <a:spcBef>
                <a:spcPts val="1600"/>
              </a:spcBef>
              <a:spcAft>
                <a:spcPts val="0"/>
              </a:spcAft>
              <a:buClr>
                <a:schemeClr val="dk1"/>
              </a:buClr>
              <a:buSzPts val="1200"/>
              <a:buNone/>
              <a:defRPr sz="1600">
                <a:solidFill>
                  <a:schemeClr val="dk1"/>
                </a:solidFill>
              </a:defRPr>
            </a:lvl2pPr>
            <a:lvl3pPr lvl="2" algn="r" rtl="0">
              <a:lnSpc>
                <a:spcPct val="100000"/>
              </a:lnSpc>
              <a:spcBef>
                <a:spcPts val="1600"/>
              </a:spcBef>
              <a:spcAft>
                <a:spcPts val="0"/>
              </a:spcAft>
              <a:buClr>
                <a:schemeClr val="dk1"/>
              </a:buClr>
              <a:buSzPts val="1200"/>
              <a:buNone/>
              <a:defRPr sz="1600">
                <a:solidFill>
                  <a:schemeClr val="dk1"/>
                </a:solidFill>
              </a:defRPr>
            </a:lvl3pPr>
            <a:lvl4pPr lvl="3" algn="r" rtl="0">
              <a:lnSpc>
                <a:spcPct val="100000"/>
              </a:lnSpc>
              <a:spcBef>
                <a:spcPts val="1600"/>
              </a:spcBef>
              <a:spcAft>
                <a:spcPts val="0"/>
              </a:spcAft>
              <a:buClr>
                <a:schemeClr val="dk1"/>
              </a:buClr>
              <a:buSzPts val="1200"/>
              <a:buNone/>
              <a:defRPr sz="1600">
                <a:solidFill>
                  <a:schemeClr val="dk1"/>
                </a:solidFill>
              </a:defRPr>
            </a:lvl4pPr>
            <a:lvl5pPr lvl="4" algn="r" rtl="0">
              <a:lnSpc>
                <a:spcPct val="100000"/>
              </a:lnSpc>
              <a:spcBef>
                <a:spcPts val="1600"/>
              </a:spcBef>
              <a:spcAft>
                <a:spcPts val="0"/>
              </a:spcAft>
              <a:buClr>
                <a:schemeClr val="dk1"/>
              </a:buClr>
              <a:buSzPts val="1200"/>
              <a:buNone/>
              <a:defRPr sz="1600">
                <a:solidFill>
                  <a:schemeClr val="dk1"/>
                </a:solidFill>
              </a:defRPr>
            </a:lvl5pPr>
            <a:lvl6pPr lvl="5" algn="r" rtl="0">
              <a:lnSpc>
                <a:spcPct val="100000"/>
              </a:lnSpc>
              <a:spcBef>
                <a:spcPts val="1600"/>
              </a:spcBef>
              <a:spcAft>
                <a:spcPts val="0"/>
              </a:spcAft>
              <a:buClr>
                <a:schemeClr val="dk1"/>
              </a:buClr>
              <a:buSzPts val="1200"/>
              <a:buNone/>
              <a:defRPr sz="1600">
                <a:solidFill>
                  <a:schemeClr val="dk1"/>
                </a:solidFill>
              </a:defRPr>
            </a:lvl6pPr>
            <a:lvl7pPr lvl="6" algn="r" rtl="0">
              <a:lnSpc>
                <a:spcPct val="100000"/>
              </a:lnSpc>
              <a:spcBef>
                <a:spcPts val="1600"/>
              </a:spcBef>
              <a:spcAft>
                <a:spcPts val="0"/>
              </a:spcAft>
              <a:buClr>
                <a:schemeClr val="dk1"/>
              </a:buClr>
              <a:buSzPts val="1200"/>
              <a:buNone/>
              <a:defRPr sz="1600">
                <a:solidFill>
                  <a:schemeClr val="dk1"/>
                </a:solidFill>
              </a:defRPr>
            </a:lvl7pPr>
            <a:lvl8pPr lvl="7" algn="r" rtl="0">
              <a:lnSpc>
                <a:spcPct val="100000"/>
              </a:lnSpc>
              <a:spcBef>
                <a:spcPts val="1600"/>
              </a:spcBef>
              <a:spcAft>
                <a:spcPts val="0"/>
              </a:spcAft>
              <a:buClr>
                <a:schemeClr val="dk1"/>
              </a:buClr>
              <a:buSzPts val="1200"/>
              <a:buNone/>
              <a:defRPr sz="1600">
                <a:solidFill>
                  <a:schemeClr val="dk1"/>
                </a:solidFill>
              </a:defRPr>
            </a:lvl8pPr>
            <a:lvl9pPr lvl="8" algn="r" rtl="0">
              <a:lnSpc>
                <a:spcPct val="100000"/>
              </a:lnSpc>
              <a:spcBef>
                <a:spcPts val="1600"/>
              </a:spcBef>
              <a:spcAft>
                <a:spcPts val="1600"/>
              </a:spcAft>
              <a:buClr>
                <a:schemeClr val="dk1"/>
              </a:buClr>
              <a:buSzPts val="1200"/>
              <a:buNone/>
              <a:defRPr sz="1600">
                <a:solidFill>
                  <a:schemeClr val="dk1"/>
                </a:solidFill>
              </a:defRPr>
            </a:lvl9pPr>
          </a:lstStyle>
          <a:p>
            <a:endParaRPr/>
          </a:p>
        </p:txBody>
      </p:sp>
      <p:sp>
        <p:nvSpPr>
          <p:cNvPr id="99" name="Google Shape;99;p22"/>
          <p:cNvSpPr txBox="1">
            <a:spLocks noGrp="1"/>
          </p:cNvSpPr>
          <p:nvPr>
            <p:ph type="subTitle" idx="17"/>
          </p:nvPr>
        </p:nvSpPr>
        <p:spPr>
          <a:xfrm>
            <a:off x="8489767" y="4750667"/>
            <a:ext cx="3388000" cy="9428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1pPr>
            <a:lvl2pPr lvl="1"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2pPr>
            <a:lvl3pPr lvl="2"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3pPr>
            <a:lvl4pPr lvl="3"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4pPr>
            <a:lvl5pPr lvl="4"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5pPr>
            <a:lvl6pPr lvl="5"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6pPr>
            <a:lvl7pPr lvl="6"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7pPr>
            <a:lvl8pPr lvl="7" algn="ctr" rtl="0">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8pPr>
            <a:lvl9pPr lvl="8" algn="ctr" rtl="0">
              <a:lnSpc>
                <a:spcPct val="80000"/>
              </a:lnSpc>
              <a:spcBef>
                <a:spcPts val="1600"/>
              </a:spcBef>
              <a:spcAft>
                <a:spcPts val="1600"/>
              </a:spcAft>
              <a:buClr>
                <a:schemeClr val="accent1"/>
              </a:buClr>
              <a:buSzPts val="1600"/>
              <a:buFont typeface="Poppins"/>
              <a:buNone/>
              <a:defRPr sz="2133" b="1">
                <a:solidFill>
                  <a:schemeClr val="accent1"/>
                </a:solidFill>
                <a:latin typeface="Poppins"/>
                <a:ea typeface="Poppins"/>
                <a:cs typeface="Poppins"/>
                <a:sym typeface="Poppins"/>
              </a:defRPr>
            </a:lvl9pPr>
          </a:lstStyle>
          <a:p>
            <a:endParaRPr/>
          </a:p>
        </p:txBody>
      </p:sp>
      <p:sp>
        <p:nvSpPr>
          <p:cNvPr id="100" name="Google Shape;100;p22"/>
          <p:cNvSpPr txBox="1">
            <a:spLocks noGrp="1"/>
          </p:cNvSpPr>
          <p:nvPr>
            <p:ph type="subTitle" idx="18"/>
          </p:nvPr>
        </p:nvSpPr>
        <p:spPr>
          <a:xfrm>
            <a:off x="8490100" y="5564400"/>
            <a:ext cx="3388000" cy="92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01" name="Google Shape;101;p22"/>
          <p:cNvPicPr preferRelativeResize="0"/>
          <p:nvPr/>
        </p:nvPicPr>
        <p:blipFill rotWithShape="1">
          <a:blip r:embed="rId2">
            <a:alphaModFix/>
          </a:blip>
          <a:srcRect/>
          <a:stretch/>
        </p:blipFill>
        <p:spPr>
          <a:xfrm>
            <a:off x="10481868" y="77200"/>
            <a:ext cx="756600" cy="504400"/>
          </a:xfrm>
          <a:prstGeom prst="rect">
            <a:avLst/>
          </a:prstGeom>
          <a:noFill/>
          <a:ln>
            <a:noFill/>
          </a:ln>
        </p:spPr>
      </p:pic>
      <p:sp>
        <p:nvSpPr>
          <p:cNvPr id="102" name="Google Shape;102;p22"/>
          <p:cNvSpPr txBox="1">
            <a:spLocks noGrp="1"/>
          </p:cNvSpPr>
          <p:nvPr>
            <p:ph type="title"/>
          </p:nvPr>
        </p:nvSpPr>
        <p:spPr>
          <a:xfrm>
            <a:off x="918733" y="35200"/>
            <a:ext cx="8751600" cy="588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accent3"/>
              </a:buClr>
              <a:buSzPts val="1600"/>
              <a:buNone/>
              <a:defRPr sz="2133">
                <a:solidFill>
                  <a:schemeClr val="accent3"/>
                </a:solidFill>
              </a:defRPr>
            </a:lvl1pPr>
            <a:lvl2pPr lvl="1" algn="l" rtl="0">
              <a:lnSpc>
                <a:spcPct val="100000"/>
              </a:lnSpc>
              <a:spcBef>
                <a:spcPts val="0"/>
              </a:spcBef>
              <a:spcAft>
                <a:spcPts val="0"/>
              </a:spcAft>
              <a:buClr>
                <a:schemeClr val="accent3"/>
              </a:buClr>
              <a:buSzPts val="1600"/>
              <a:buNone/>
              <a:defRPr sz="2133">
                <a:solidFill>
                  <a:schemeClr val="accent3"/>
                </a:solidFill>
              </a:defRPr>
            </a:lvl2pPr>
            <a:lvl3pPr lvl="2" algn="l" rtl="0">
              <a:lnSpc>
                <a:spcPct val="100000"/>
              </a:lnSpc>
              <a:spcBef>
                <a:spcPts val="0"/>
              </a:spcBef>
              <a:spcAft>
                <a:spcPts val="0"/>
              </a:spcAft>
              <a:buClr>
                <a:schemeClr val="accent3"/>
              </a:buClr>
              <a:buSzPts val="1600"/>
              <a:buNone/>
              <a:defRPr sz="2133">
                <a:solidFill>
                  <a:schemeClr val="accent3"/>
                </a:solidFill>
              </a:defRPr>
            </a:lvl3pPr>
            <a:lvl4pPr lvl="3" algn="l" rtl="0">
              <a:lnSpc>
                <a:spcPct val="100000"/>
              </a:lnSpc>
              <a:spcBef>
                <a:spcPts val="0"/>
              </a:spcBef>
              <a:spcAft>
                <a:spcPts val="0"/>
              </a:spcAft>
              <a:buClr>
                <a:schemeClr val="accent3"/>
              </a:buClr>
              <a:buSzPts val="1600"/>
              <a:buNone/>
              <a:defRPr sz="2133">
                <a:solidFill>
                  <a:schemeClr val="accent3"/>
                </a:solidFill>
              </a:defRPr>
            </a:lvl4pPr>
            <a:lvl5pPr lvl="4" algn="l" rtl="0">
              <a:lnSpc>
                <a:spcPct val="100000"/>
              </a:lnSpc>
              <a:spcBef>
                <a:spcPts val="0"/>
              </a:spcBef>
              <a:spcAft>
                <a:spcPts val="0"/>
              </a:spcAft>
              <a:buClr>
                <a:schemeClr val="accent3"/>
              </a:buClr>
              <a:buSzPts val="1600"/>
              <a:buNone/>
              <a:defRPr sz="2133">
                <a:solidFill>
                  <a:schemeClr val="accent3"/>
                </a:solidFill>
              </a:defRPr>
            </a:lvl5pPr>
            <a:lvl6pPr lvl="5" algn="l" rtl="0">
              <a:lnSpc>
                <a:spcPct val="100000"/>
              </a:lnSpc>
              <a:spcBef>
                <a:spcPts val="0"/>
              </a:spcBef>
              <a:spcAft>
                <a:spcPts val="0"/>
              </a:spcAft>
              <a:buClr>
                <a:schemeClr val="accent3"/>
              </a:buClr>
              <a:buSzPts val="1600"/>
              <a:buNone/>
              <a:defRPr sz="2133">
                <a:solidFill>
                  <a:schemeClr val="accent3"/>
                </a:solidFill>
              </a:defRPr>
            </a:lvl6pPr>
            <a:lvl7pPr lvl="6" algn="l" rtl="0">
              <a:lnSpc>
                <a:spcPct val="100000"/>
              </a:lnSpc>
              <a:spcBef>
                <a:spcPts val="0"/>
              </a:spcBef>
              <a:spcAft>
                <a:spcPts val="0"/>
              </a:spcAft>
              <a:buClr>
                <a:schemeClr val="accent3"/>
              </a:buClr>
              <a:buSzPts val="1600"/>
              <a:buNone/>
              <a:defRPr sz="2133">
                <a:solidFill>
                  <a:schemeClr val="accent3"/>
                </a:solidFill>
              </a:defRPr>
            </a:lvl7pPr>
            <a:lvl8pPr lvl="7" algn="l" rtl="0">
              <a:lnSpc>
                <a:spcPct val="100000"/>
              </a:lnSpc>
              <a:spcBef>
                <a:spcPts val="0"/>
              </a:spcBef>
              <a:spcAft>
                <a:spcPts val="0"/>
              </a:spcAft>
              <a:buClr>
                <a:schemeClr val="accent3"/>
              </a:buClr>
              <a:buSzPts val="1600"/>
              <a:buNone/>
              <a:defRPr sz="2133">
                <a:solidFill>
                  <a:schemeClr val="accent3"/>
                </a:solidFill>
              </a:defRPr>
            </a:lvl8pPr>
            <a:lvl9pPr lvl="8" algn="l" rtl="0">
              <a:lnSpc>
                <a:spcPct val="100000"/>
              </a:lnSpc>
              <a:spcBef>
                <a:spcPts val="0"/>
              </a:spcBef>
              <a:spcAft>
                <a:spcPts val="0"/>
              </a:spcAft>
              <a:buClr>
                <a:schemeClr val="accent3"/>
              </a:buClr>
              <a:buSzPts val="1600"/>
              <a:buNone/>
              <a:defRPr sz="2133">
                <a:solidFill>
                  <a:schemeClr val="accent3"/>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1 1">
  <p:cSld name="TITLE_ONLY_1_1_1">
    <p:bg>
      <p:bgPr>
        <a:solidFill>
          <a:schemeClr val="dk1"/>
        </a:solidFill>
        <a:effectLst/>
      </p:bgPr>
    </p:bg>
    <p:spTree>
      <p:nvGrpSpPr>
        <p:cNvPr id="1" name="Shape 103"/>
        <p:cNvGrpSpPr/>
        <p:nvPr/>
      </p:nvGrpSpPr>
      <p:grpSpPr>
        <a:xfrm>
          <a:off x="0" y="0"/>
          <a:ext cx="0" cy="0"/>
          <a:chOff x="0" y="0"/>
          <a:chExt cx="0" cy="0"/>
        </a:xfrm>
      </p:grpSpPr>
      <p:cxnSp>
        <p:nvCxnSpPr>
          <p:cNvPr id="104" name="Google Shape;104;p23"/>
          <p:cNvCxnSpPr/>
          <p:nvPr/>
        </p:nvCxnSpPr>
        <p:spPr>
          <a:xfrm>
            <a:off x="-25400" y="3532833"/>
            <a:ext cx="12179200" cy="0"/>
          </a:xfrm>
          <a:prstGeom prst="straightConnector1">
            <a:avLst/>
          </a:prstGeom>
          <a:noFill/>
          <a:ln w="38100" cap="flat" cmpd="sng">
            <a:solidFill>
              <a:schemeClr val="accent3"/>
            </a:solidFill>
            <a:prstDash val="solid"/>
            <a:round/>
            <a:headEnd type="none" w="sm" len="sm"/>
            <a:tailEnd type="none" w="sm" len="sm"/>
          </a:ln>
        </p:spPr>
      </p:cxnSp>
      <p:sp>
        <p:nvSpPr>
          <p:cNvPr id="105" name="Google Shape;105;p23"/>
          <p:cNvSpPr/>
          <p:nvPr/>
        </p:nvSpPr>
        <p:spPr>
          <a:xfrm>
            <a:off x="9627067"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6" name="Google Shape;106;p23"/>
          <p:cNvSpPr/>
          <p:nvPr/>
        </p:nvSpPr>
        <p:spPr>
          <a:xfrm>
            <a:off x="7402233"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23"/>
          <p:cNvSpPr/>
          <p:nvPr/>
        </p:nvSpPr>
        <p:spPr>
          <a:xfrm>
            <a:off x="5143533"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23"/>
          <p:cNvSpPr/>
          <p:nvPr/>
        </p:nvSpPr>
        <p:spPr>
          <a:xfrm>
            <a:off x="2873267"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23"/>
          <p:cNvSpPr/>
          <p:nvPr/>
        </p:nvSpPr>
        <p:spPr>
          <a:xfrm>
            <a:off x="603000"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23"/>
          <p:cNvSpPr txBox="1">
            <a:spLocks noGrp="1"/>
          </p:cNvSpPr>
          <p:nvPr>
            <p:ph type="title"/>
          </p:nvPr>
        </p:nvSpPr>
        <p:spPr>
          <a:xfrm>
            <a:off x="460200" y="215833"/>
            <a:ext cx="11134800" cy="610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3"/>
              </a:buClr>
              <a:buSzPts val="2000"/>
              <a:buNone/>
              <a:defRPr sz="2667">
                <a:solidFill>
                  <a:schemeClr val="accent3"/>
                </a:solidFill>
              </a:defRPr>
            </a:lvl1pPr>
            <a:lvl2pPr lvl="1" algn="l" rtl="0">
              <a:lnSpc>
                <a:spcPct val="100000"/>
              </a:lnSpc>
              <a:spcBef>
                <a:spcPts val="0"/>
              </a:spcBef>
              <a:spcAft>
                <a:spcPts val="0"/>
              </a:spcAft>
              <a:buClr>
                <a:schemeClr val="accent3"/>
              </a:buClr>
              <a:buSzPts val="2800"/>
              <a:buNone/>
              <a:defRPr>
                <a:solidFill>
                  <a:schemeClr val="accent3"/>
                </a:solidFill>
              </a:defRPr>
            </a:lvl2pPr>
            <a:lvl3pPr lvl="2" algn="l" rtl="0">
              <a:lnSpc>
                <a:spcPct val="100000"/>
              </a:lnSpc>
              <a:spcBef>
                <a:spcPts val="0"/>
              </a:spcBef>
              <a:spcAft>
                <a:spcPts val="0"/>
              </a:spcAft>
              <a:buClr>
                <a:schemeClr val="accent3"/>
              </a:buClr>
              <a:buSzPts val="2800"/>
              <a:buNone/>
              <a:defRPr>
                <a:solidFill>
                  <a:schemeClr val="accent3"/>
                </a:solidFill>
              </a:defRPr>
            </a:lvl3pPr>
            <a:lvl4pPr lvl="3" algn="l" rtl="0">
              <a:lnSpc>
                <a:spcPct val="100000"/>
              </a:lnSpc>
              <a:spcBef>
                <a:spcPts val="0"/>
              </a:spcBef>
              <a:spcAft>
                <a:spcPts val="0"/>
              </a:spcAft>
              <a:buClr>
                <a:schemeClr val="accent3"/>
              </a:buClr>
              <a:buSzPts val="2800"/>
              <a:buNone/>
              <a:defRPr>
                <a:solidFill>
                  <a:schemeClr val="accent3"/>
                </a:solidFill>
              </a:defRPr>
            </a:lvl4pPr>
            <a:lvl5pPr lvl="4" algn="l" rtl="0">
              <a:lnSpc>
                <a:spcPct val="100000"/>
              </a:lnSpc>
              <a:spcBef>
                <a:spcPts val="0"/>
              </a:spcBef>
              <a:spcAft>
                <a:spcPts val="0"/>
              </a:spcAft>
              <a:buClr>
                <a:schemeClr val="accent3"/>
              </a:buClr>
              <a:buSzPts val="2800"/>
              <a:buNone/>
              <a:defRPr>
                <a:solidFill>
                  <a:schemeClr val="accent3"/>
                </a:solidFill>
              </a:defRPr>
            </a:lvl5pPr>
            <a:lvl6pPr lvl="5" algn="l" rtl="0">
              <a:lnSpc>
                <a:spcPct val="100000"/>
              </a:lnSpc>
              <a:spcBef>
                <a:spcPts val="0"/>
              </a:spcBef>
              <a:spcAft>
                <a:spcPts val="0"/>
              </a:spcAft>
              <a:buClr>
                <a:schemeClr val="accent3"/>
              </a:buClr>
              <a:buSzPts val="2800"/>
              <a:buNone/>
              <a:defRPr>
                <a:solidFill>
                  <a:schemeClr val="accent3"/>
                </a:solidFill>
              </a:defRPr>
            </a:lvl6pPr>
            <a:lvl7pPr lvl="6" algn="l" rtl="0">
              <a:lnSpc>
                <a:spcPct val="100000"/>
              </a:lnSpc>
              <a:spcBef>
                <a:spcPts val="0"/>
              </a:spcBef>
              <a:spcAft>
                <a:spcPts val="0"/>
              </a:spcAft>
              <a:buClr>
                <a:schemeClr val="accent3"/>
              </a:buClr>
              <a:buSzPts val="2800"/>
              <a:buNone/>
              <a:defRPr>
                <a:solidFill>
                  <a:schemeClr val="accent3"/>
                </a:solidFill>
              </a:defRPr>
            </a:lvl7pPr>
            <a:lvl8pPr lvl="7" algn="l" rtl="0">
              <a:lnSpc>
                <a:spcPct val="100000"/>
              </a:lnSpc>
              <a:spcBef>
                <a:spcPts val="0"/>
              </a:spcBef>
              <a:spcAft>
                <a:spcPts val="0"/>
              </a:spcAft>
              <a:buClr>
                <a:schemeClr val="accent3"/>
              </a:buClr>
              <a:buSzPts val="2800"/>
              <a:buNone/>
              <a:defRPr>
                <a:solidFill>
                  <a:schemeClr val="accent3"/>
                </a:solidFill>
              </a:defRPr>
            </a:lvl8pPr>
            <a:lvl9pPr lvl="8" algn="l" rtl="0">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111" name="Google Shape;111;p23"/>
          <p:cNvSpPr txBox="1"/>
          <p:nvPr/>
        </p:nvSpPr>
        <p:spPr>
          <a:xfrm>
            <a:off x="9473700" y="215833"/>
            <a:ext cx="2352000" cy="410393"/>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067" b="0" i="0" u="none" strike="noStrike" cap="none">
                <a:solidFill>
                  <a:schemeClr val="lt1"/>
                </a:solidFill>
                <a:latin typeface="Poppins"/>
                <a:ea typeface="Poppins"/>
                <a:cs typeface="Poppins"/>
                <a:sym typeface="Poppins"/>
              </a:rPr>
              <a:t>*Hypothetical profile</a:t>
            </a:r>
            <a:endParaRPr sz="1067" b="1" i="0" u="none" strike="noStrike" cap="none">
              <a:solidFill>
                <a:schemeClr val="lt1"/>
              </a:solidFill>
              <a:latin typeface="Poppins"/>
              <a:ea typeface="Poppins"/>
              <a:cs typeface="Poppins"/>
              <a:sym typeface="Poppins"/>
            </a:endParaRPr>
          </a:p>
        </p:txBody>
      </p:sp>
      <p:sp>
        <p:nvSpPr>
          <p:cNvPr id="112" name="Google Shape;112;p23"/>
          <p:cNvSpPr txBox="1"/>
          <p:nvPr/>
        </p:nvSpPr>
        <p:spPr>
          <a:xfrm>
            <a:off x="555680" y="3796200"/>
            <a:ext cx="21632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2000" b="1" i="0" u="none" strike="noStrike" cap="none">
                <a:solidFill>
                  <a:schemeClr val="accent2"/>
                </a:solidFill>
                <a:latin typeface="Poppins"/>
                <a:ea typeface="Poppins"/>
                <a:cs typeface="Poppins"/>
                <a:sym typeface="Poppins"/>
              </a:rPr>
              <a:t>15 - 17</a:t>
            </a:r>
            <a:endParaRPr sz="2000" b="1" i="0" u="none" strike="noStrike" cap="none">
              <a:solidFill>
                <a:schemeClr val="accent2"/>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100"/>
              <a:buFont typeface="Arial"/>
              <a:buNone/>
            </a:pPr>
            <a:endParaRPr sz="2000" b="0" i="0" u="none" strike="noStrike" cap="none">
              <a:solidFill>
                <a:schemeClr val="accent2"/>
              </a:solidFill>
              <a:latin typeface="Poppins"/>
              <a:ea typeface="Poppins"/>
              <a:cs typeface="Poppins"/>
              <a:sym typeface="Poppins"/>
            </a:endParaRPr>
          </a:p>
        </p:txBody>
      </p:sp>
      <p:sp>
        <p:nvSpPr>
          <p:cNvPr id="113" name="Google Shape;113;p23"/>
          <p:cNvSpPr txBox="1"/>
          <p:nvPr/>
        </p:nvSpPr>
        <p:spPr>
          <a:xfrm>
            <a:off x="2841283" y="3796200"/>
            <a:ext cx="18772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2000" b="1" i="0" u="none" strike="noStrike" cap="none">
                <a:solidFill>
                  <a:schemeClr val="accent2"/>
                </a:solidFill>
                <a:latin typeface="Poppins"/>
                <a:ea typeface="Poppins"/>
                <a:cs typeface="Poppins"/>
                <a:sym typeface="Poppins"/>
              </a:rPr>
              <a:t>17 - 21</a:t>
            </a:r>
            <a:endParaRPr sz="2000" b="1" i="0" u="none" strike="noStrike" cap="none">
              <a:solidFill>
                <a:schemeClr val="accent2"/>
              </a:solidFill>
              <a:latin typeface="Poppins"/>
              <a:ea typeface="Poppins"/>
              <a:cs typeface="Poppins"/>
              <a:sym typeface="Poppins"/>
            </a:endParaRPr>
          </a:p>
        </p:txBody>
      </p:sp>
      <p:sp>
        <p:nvSpPr>
          <p:cNvPr id="114" name="Google Shape;114;p23"/>
          <p:cNvSpPr txBox="1"/>
          <p:nvPr/>
        </p:nvSpPr>
        <p:spPr>
          <a:xfrm>
            <a:off x="5097300" y="3796200"/>
            <a:ext cx="17352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2000" b="1" i="0" u="none" strike="noStrike" cap="none">
                <a:solidFill>
                  <a:schemeClr val="accent2"/>
                </a:solidFill>
                <a:latin typeface="Poppins"/>
                <a:ea typeface="Poppins"/>
                <a:cs typeface="Poppins"/>
                <a:sym typeface="Poppins"/>
              </a:rPr>
              <a:t>21 - 30</a:t>
            </a:r>
            <a:endParaRPr sz="2000" b="1" i="0" u="none" strike="noStrike" cap="none">
              <a:solidFill>
                <a:schemeClr val="accent2"/>
              </a:solidFill>
              <a:latin typeface="Poppins"/>
              <a:ea typeface="Poppins"/>
              <a:cs typeface="Poppins"/>
              <a:sym typeface="Poppins"/>
            </a:endParaRPr>
          </a:p>
        </p:txBody>
      </p:sp>
      <p:sp>
        <p:nvSpPr>
          <p:cNvPr id="115" name="Google Shape;115;p23"/>
          <p:cNvSpPr txBox="1"/>
          <p:nvPr/>
        </p:nvSpPr>
        <p:spPr>
          <a:xfrm>
            <a:off x="7340100" y="3796200"/>
            <a:ext cx="14728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2000" b="1" i="0" u="none" strike="noStrike" cap="none">
                <a:solidFill>
                  <a:schemeClr val="accent2"/>
                </a:solidFill>
                <a:latin typeface="Poppins"/>
                <a:ea typeface="Poppins"/>
                <a:cs typeface="Poppins"/>
                <a:sym typeface="Poppins"/>
              </a:rPr>
              <a:t>27 - 35</a:t>
            </a:r>
            <a:endParaRPr sz="2000" b="1" i="0" u="none" strike="noStrike" cap="none">
              <a:solidFill>
                <a:schemeClr val="accent2"/>
              </a:solidFill>
              <a:latin typeface="Poppins"/>
              <a:ea typeface="Poppins"/>
              <a:cs typeface="Poppins"/>
              <a:sym typeface="Poppins"/>
            </a:endParaRPr>
          </a:p>
        </p:txBody>
      </p:sp>
      <p:sp>
        <p:nvSpPr>
          <p:cNvPr id="116" name="Google Shape;116;p23"/>
          <p:cNvSpPr txBox="1"/>
          <p:nvPr/>
        </p:nvSpPr>
        <p:spPr>
          <a:xfrm>
            <a:off x="9582900" y="3796200"/>
            <a:ext cx="12492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2000" b="1" i="0" u="none" strike="noStrike" cap="none">
                <a:solidFill>
                  <a:schemeClr val="accent2"/>
                </a:solidFill>
                <a:latin typeface="Poppins"/>
                <a:ea typeface="Poppins"/>
                <a:cs typeface="Poppins"/>
                <a:sym typeface="Poppins"/>
              </a:rPr>
              <a:t>45+</a:t>
            </a:r>
            <a:endParaRPr sz="2000" b="1" i="0" u="none" strike="noStrike" cap="none">
              <a:solidFill>
                <a:schemeClr val="accent2"/>
              </a:solidFill>
              <a:latin typeface="Poppins"/>
              <a:ea typeface="Poppins"/>
              <a:cs typeface="Poppins"/>
              <a:sym typeface="Poppins"/>
            </a:endParaRPr>
          </a:p>
        </p:txBody>
      </p:sp>
      <p:grpSp>
        <p:nvGrpSpPr>
          <p:cNvPr id="117" name="Google Shape;117;p23"/>
          <p:cNvGrpSpPr/>
          <p:nvPr/>
        </p:nvGrpSpPr>
        <p:grpSpPr>
          <a:xfrm>
            <a:off x="555783" y="3233703"/>
            <a:ext cx="619596" cy="596359"/>
            <a:chOff x="2935918" y="8216109"/>
            <a:chExt cx="708920" cy="682332"/>
          </a:xfrm>
        </p:grpSpPr>
        <p:sp>
          <p:nvSpPr>
            <p:cNvPr id="118" name="Google Shape;118;p23"/>
            <p:cNvSpPr/>
            <p:nvPr/>
          </p:nvSpPr>
          <p:spPr>
            <a:xfrm>
              <a:off x="2935918"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23"/>
            <p:cNvSpPr/>
            <p:nvPr/>
          </p:nvSpPr>
          <p:spPr>
            <a:xfrm>
              <a:off x="3139341" y="8376785"/>
              <a:ext cx="329607" cy="330465"/>
            </a:xfrm>
            <a:custGeom>
              <a:avLst/>
              <a:gdLst/>
              <a:ahLst/>
              <a:cxnLst/>
              <a:rect l="l" t="t" r="r" b="b"/>
              <a:pathLst>
                <a:path w="12665" h="12698" extrusionOk="0">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20" name="Google Shape;120;p23"/>
          <p:cNvGrpSpPr/>
          <p:nvPr/>
        </p:nvGrpSpPr>
        <p:grpSpPr>
          <a:xfrm>
            <a:off x="2841279" y="3233703"/>
            <a:ext cx="619596" cy="596359"/>
            <a:chOff x="369590" y="8225934"/>
            <a:chExt cx="708920" cy="682332"/>
          </a:xfrm>
        </p:grpSpPr>
        <p:grpSp>
          <p:nvGrpSpPr>
            <p:cNvPr id="121" name="Google Shape;121;p23"/>
            <p:cNvGrpSpPr/>
            <p:nvPr/>
          </p:nvGrpSpPr>
          <p:grpSpPr>
            <a:xfrm>
              <a:off x="560176" y="8413831"/>
              <a:ext cx="337011" cy="343185"/>
              <a:chOff x="-40742750" y="3972175"/>
              <a:chExt cx="311125" cy="316825"/>
            </a:xfrm>
          </p:grpSpPr>
          <p:sp>
            <p:nvSpPr>
              <p:cNvPr id="122" name="Google Shape;122;p23"/>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 name="Google Shape;123;p23"/>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24" name="Google Shape;124;p23"/>
            <p:cNvSpPr/>
            <p:nvPr/>
          </p:nvSpPr>
          <p:spPr>
            <a:xfrm>
              <a:off x="369590" y="8225934"/>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25" name="Google Shape;125;p23"/>
          <p:cNvGrpSpPr/>
          <p:nvPr/>
        </p:nvGrpSpPr>
        <p:grpSpPr>
          <a:xfrm>
            <a:off x="5097286" y="3233703"/>
            <a:ext cx="619596" cy="596359"/>
            <a:chOff x="6739453" y="8216109"/>
            <a:chExt cx="708920" cy="682332"/>
          </a:xfrm>
        </p:grpSpPr>
        <p:sp>
          <p:nvSpPr>
            <p:cNvPr id="126" name="Google Shape;126;p23"/>
            <p:cNvSpPr/>
            <p:nvPr/>
          </p:nvSpPr>
          <p:spPr>
            <a:xfrm>
              <a:off x="6739453"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27" name="Google Shape;127;p23"/>
            <p:cNvGrpSpPr/>
            <p:nvPr/>
          </p:nvGrpSpPr>
          <p:grpSpPr>
            <a:xfrm>
              <a:off x="6938353" y="8381926"/>
              <a:ext cx="334346" cy="332168"/>
              <a:chOff x="580725" y="3617925"/>
              <a:chExt cx="299325" cy="297375"/>
            </a:xfrm>
          </p:grpSpPr>
          <p:sp>
            <p:nvSpPr>
              <p:cNvPr id="128" name="Google Shape;128;p23"/>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23"/>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23"/>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23"/>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23"/>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133" name="Google Shape;133;p23"/>
          <p:cNvGrpSpPr/>
          <p:nvPr/>
        </p:nvGrpSpPr>
        <p:grpSpPr>
          <a:xfrm>
            <a:off x="7353317" y="3233703"/>
            <a:ext cx="619596" cy="596359"/>
            <a:chOff x="5471608" y="8216109"/>
            <a:chExt cx="708920" cy="682332"/>
          </a:xfrm>
        </p:grpSpPr>
        <p:sp>
          <p:nvSpPr>
            <p:cNvPr id="134" name="Google Shape;134;p23"/>
            <p:cNvSpPr/>
            <p:nvPr/>
          </p:nvSpPr>
          <p:spPr>
            <a:xfrm>
              <a:off x="5471608"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 name="Google Shape;135;p23"/>
            <p:cNvSpPr/>
            <p:nvPr/>
          </p:nvSpPr>
          <p:spPr>
            <a:xfrm>
              <a:off x="5726080" y="8376309"/>
              <a:ext cx="229792" cy="349421"/>
            </a:xfrm>
            <a:custGeom>
              <a:avLst/>
              <a:gdLst/>
              <a:ahLst/>
              <a:cxnLst/>
              <a:rect l="l" t="t" r="r" b="b"/>
              <a:pathLst>
                <a:path w="8350" h="12697" extrusionOk="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36" name="Google Shape;136;p23"/>
          <p:cNvGrpSpPr/>
          <p:nvPr/>
        </p:nvGrpSpPr>
        <p:grpSpPr>
          <a:xfrm>
            <a:off x="9582907" y="3233703"/>
            <a:ext cx="619596" cy="596359"/>
            <a:chOff x="1668073" y="8216109"/>
            <a:chExt cx="708920" cy="682332"/>
          </a:xfrm>
        </p:grpSpPr>
        <p:sp>
          <p:nvSpPr>
            <p:cNvPr id="137" name="Google Shape;137;p23"/>
            <p:cNvSpPr/>
            <p:nvPr/>
          </p:nvSpPr>
          <p:spPr>
            <a:xfrm>
              <a:off x="1668073"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38" name="Google Shape;138;p23"/>
            <p:cNvGrpSpPr/>
            <p:nvPr/>
          </p:nvGrpSpPr>
          <p:grpSpPr>
            <a:xfrm>
              <a:off x="1867503" y="8398188"/>
              <a:ext cx="329595" cy="327598"/>
              <a:chOff x="-6689825" y="3992050"/>
              <a:chExt cx="293025" cy="291250"/>
            </a:xfrm>
          </p:grpSpPr>
          <p:sp>
            <p:nvSpPr>
              <p:cNvPr id="139" name="Google Shape;139;p23"/>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 name="Google Shape;140;p23"/>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 name="Google Shape;141;p23"/>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23"/>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 name="Google Shape;143;p23"/>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23"/>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23"/>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 name="Google Shape;146;p23"/>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 name="Google Shape;147;p23"/>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23"/>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23"/>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 name="Google Shape;150;p23"/>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151" name="Google Shape;151;p23"/>
          <p:cNvSpPr txBox="1">
            <a:spLocks noGrp="1"/>
          </p:cNvSpPr>
          <p:nvPr>
            <p:ph type="subTitle" idx="1"/>
          </p:nvPr>
        </p:nvSpPr>
        <p:spPr>
          <a:xfrm>
            <a:off x="2930573" y="1072367"/>
            <a:ext cx="8837200" cy="555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2"/>
              </a:buClr>
              <a:buSzPts val="1400"/>
              <a:buFont typeface="Poppins"/>
              <a:buNone/>
              <a:defRPr b="1">
                <a:solidFill>
                  <a:schemeClr val="accent2"/>
                </a:solidFill>
                <a:latin typeface="Poppins"/>
                <a:ea typeface="Poppins"/>
                <a:cs typeface="Poppins"/>
                <a:sym typeface="Poppins"/>
              </a:defRPr>
            </a:lvl1pPr>
            <a:lvl2pPr lvl="1" algn="l" rtl="0">
              <a:lnSpc>
                <a:spcPct val="100000"/>
              </a:lnSpc>
              <a:spcBef>
                <a:spcPts val="1600"/>
              </a:spcBef>
              <a:spcAft>
                <a:spcPts val="0"/>
              </a:spcAft>
              <a:buSzPts val="1400"/>
              <a:buNone/>
              <a:defRPr/>
            </a:lvl2pPr>
            <a:lvl3pPr lvl="2" algn="l" rtl="0">
              <a:lnSpc>
                <a:spcPct val="100000"/>
              </a:lnSpc>
              <a:spcBef>
                <a:spcPts val="1600"/>
              </a:spcBef>
              <a:spcAft>
                <a:spcPts val="0"/>
              </a:spcAft>
              <a:buSzPts val="1400"/>
              <a:buNone/>
              <a:defRPr/>
            </a:lvl3pPr>
            <a:lvl4pPr lvl="3" algn="l" rtl="0">
              <a:lnSpc>
                <a:spcPct val="100000"/>
              </a:lnSpc>
              <a:spcBef>
                <a:spcPts val="1600"/>
              </a:spcBef>
              <a:spcAft>
                <a:spcPts val="0"/>
              </a:spcAft>
              <a:buSzPts val="1400"/>
              <a:buNone/>
              <a:defRPr/>
            </a:lvl4pPr>
            <a:lvl5pPr lvl="4" algn="l" rtl="0">
              <a:lnSpc>
                <a:spcPct val="100000"/>
              </a:lnSpc>
              <a:spcBef>
                <a:spcPts val="1600"/>
              </a:spcBef>
              <a:spcAft>
                <a:spcPts val="0"/>
              </a:spcAft>
              <a:buSzPts val="1400"/>
              <a:buNone/>
              <a:defRPr/>
            </a:lvl5pPr>
            <a:lvl6pPr lvl="5" algn="l" rtl="0">
              <a:lnSpc>
                <a:spcPct val="100000"/>
              </a:lnSpc>
              <a:spcBef>
                <a:spcPts val="1600"/>
              </a:spcBef>
              <a:spcAft>
                <a:spcPts val="0"/>
              </a:spcAft>
              <a:buSzPts val="1400"/>
              <a:buNone/>
              <a:defRPr/>
            </a:lvl6pPr>
            <a:lvl7pPr lvl="6" algn="l" rtl="0">
              <a:lnSpc>
                <a:spcPct val="100000"/>
              </a:lnSpc>
              <a:spcBef>
                <a:spcPts val="1600"/>
              </a:spcBef>
              <a:spcAft>
                <a:spcPts val="0"/>
              </a:spcAft>
              <a:buSzPts val="1400"/>
              <a:buNone/>
              <a:defRPr/>
            </a:lvl7pPr>
            <a:lvl8pPr lvl="7" algn="l" rtl="0">
              <a:lnSpc>
                <a:spcPct val="100000"/>
              </a:lnSpc>
              <a:spcBef>
                <a:spcPts val="1600"/>
              </a:spcBef>
              <a:spcAft>
                <a:spcPts val="0"/>
              </a:spcAft>
              <a:buSzPts val="1400"/>
              <a:buNone/>
              <a:defRPr/>
            </a:lvl8pPr>
            <a:lvl9pPr lvl="8" algn="l" rtl="0">
              <a:lnSpc>
                <a:spcPct val="100000"/>
              </a:lnSpc>
              <a:spcBef>
                <a:spcPts val="1600"/>
              </a:spcBef>
              <a:spcAft>
                <a:spcPts val="1600"/>
              </a:spcAft>
              <a:buSzPts val="1400"/>
              <a:buNone/>
              <a:defRPr/>
            </a:lvl9pPr>
          </a:lstStyle>
          <a:p>
            <a:endParaRPr/>
          </a:p>
        </p:txBody>
      </p:sp>
      <p:sp>
        <p:nvSpPr>
          <p:cNvPr id="152" name="Google Shape;152;p23"/>
          <p:cNvSpPr txBox="1">
            <a:spLocks noGrp="1"/>
          </p:cNvSpPr>
          <p:nvPr>
            <p:ph type="body" idx="2"/>
          </p:nvPr>
        </p:nvSpPr>
        <p:spPr>
          <a:xfrm>
            <a:off x="2736600" y="1540733"/>
            <a:ext cx="9031200" cy="1368400"/>
          </a:xfrm>
          <a:prstGeom prst="rect">
            <a:avLst/>
          </a:prstGeom>
          <a:noFill/>
          <a:ln>
            <a:noFill/>
          </a:ln>
        </p:spPr>
        <p:txBody>
          <a:bodyPr spcFirstLastPara="1" wrap="square" lIns="91425" tIns="91425" rIns="91425" bIns="91425" anchor="t" anchorCtr="0">
            <a:noAutofit/>
          </a:bodyPr>
          <a:lstStyle>
            <a:lvl1pPr marL="609585" lvl="0" indent="-406390" algn="l" rtl="0">
              <a:lnSpc>
                <a:spcPct val="100000"/>
              </a:lnSpc>
              <a:spcBef>
                <a:spcPts val="0"/>
              </a:spcBef>
              <a:spcAft>
                <a:spcPts val="0"/>
              </a:spcAft>
              <a:buClr>
                <a:schemeClr val="lt1"/>
              </a:buClr>
              <a:buSzPts val="1200"/>
              <a:buChar char="●"/>
              <a:defRPr sz="1600">
                <a:solidFill>
                  <a:schemeClr val="lt1"/>
                </a:solidFill>
              </a:defRPr>
            </a:lvl1pPr>
            <a:lvl2pPr marL="1219170" lvl="1" indent="-406390" algn="l" rtl="0">
              <a:lnSpc>
                <a:spcPct val="100000"/>
              </a:lnSpc>
              <a:spcBef>
                <a:spcPts val="533"/>
              </a:spcBef>
              <a:spcAft>
                <a:spcPts val="0"/>
              </a:spcAft>
              <a:buClr>
                <a:schemeClr val="lt1"/>
              </a:buClr>
              <a:buSzPts val="1200"/>
              <a:buChar char="○"/>
              <a:defRPr sz="1600">
                <a:solidFill>
                  <a:schemeClr val="lt1"/>
                </a:solidFill>
              </a:defRPr>
            </a:lvl2pPr>
            <a:lvl3pPr marL="1828754" lvl="2" indent="-406390" algn="l" rtl="0">
              <a:lnSpc>
                <a:spcPct val="100000"/>
              </a:lnSpc>
              <a:spcBef>
                <a:spcPts val="533"/>
              </a:spcBef>
              <a:spcAft>
                <a:spcPts val="0"/>
              </a:spcAft>
              <a:buClr>
                <a:schemeClr val="lt1"/>
              </a:buClr>
              <a:buSzPts val="1200"/>
              <a:buChar char="■"/>
              <a:defRPr sz="1600">
                <a:solidFill>
                  <a:schemeClr val="lt1"/>
                </a:solidFill>
              </a:defRPr>
            </a:lvl3pPr>
            <a:lvl4pPr marL="2438339" lvl="3" indent="-406390" algn="l" rtl="0">
              <a:lnSpc>
                <a:spcPct val="100000"/>
              </a:lnSpc>
              <a:spcBef>
                <a:spcPts val="533"/>
              </a:spcBef>
              <a:spcAft>
                <a:spcPts val="0"/>
              </a:spcAft>
              <a:buClr>
                <a:schemeClr val="lt1"/>
              </a:buClr>
              <a:buSzPts val="1200"/>
              <a:buChar char="●"/>
              <a:defRPr sz="1600">
                <a:solidFill>
                  <a:schemeClr val="lt1"/>
                </a:solidFill>
              </a:defRPr>
            </a:lvl4pPr>
            <a:lvl5pPr marL="3047924" lvl="4" indent="-406390" algn="l" rtl="0">
              <a:lnSpc>
                <a:spcPct val="100000"/>
              </a:lnSpc>
              <a:spcBef>
                <a:spcPts val="533"/>
              </a:spcBef>
              <a:spcAft>
                <a:spcPts val="0"/>
              </a:spcAft>
              <a:buClr>
                <a:schemeClr val="lt1"/>
              </a:buClr>
              <a:buSzPts val="1200"/>
              <a:buChar char="○"/>
              <a:defRPr sz="1600">
                <a:solidFill>
                  <a:schemeClr val="lt1"/>
                </a:solidFill>
              </a:defRPr>
            </a:lvl5pPr>
            <a:lvl6pPr marL="3657509" lvl="5" indent="-406390" algn="l" rtl="0">
              <a:lnSpc>
                <a:spcPct val="100000"/>
              </a:lnSpc>
              <a:spcBef>
                <a:spcPts val="533"/>
              </a:spcBef>
              <a:spcAft>
                <a:spcPts val="0"/>
              </a:spcAft>
              <a:buClr>
                <a:schemeClr val="lt1"/>
              </a:buClr>
              <a:buSzPts val="1200"/>
              <a:buChar char="■"/>
              <a:defRPr sz="1600">
                <a:solidFill>
                  <a:schemeClr val="lt1"/>
                </a:solidFill>
              </a:defRPr>
            </a:lvl6pPr>
            <a:lvl7pPr marL="4267093" lvl="6" indent="-406390" algn="l" rtl="0">
              <a:lnSpc>
                <a:spcPct val="100000"/>
              </a:lnSpc>
              <a:spcBef>
                <a:spcPts val="533"/>
              </a:spcBef>
              <a:spcAft>
                <a:spcPts val="0"/>
              </a:spcAft>
              <a:buClr>
                <a:schemeClr val="lt1"/>
              </a:buClr>
              <a:buSzPts val="1200"/>
              <a:buChar char="●"/>
              <a:defRPr sz="1600">
                <a:solidFill>
                  <a:schemeClr val="lt1"/>
                </a:solidFill>
              </a:defRPr>
            </a:lvl7pPr>
            <a:lvl8pPr marL="4876678" lvl="7" indent="-406390" algn="l" rtl="0">
              <a:lnSpc>
                <a:spcPct val="100000"/>
              </a:lnSpc>
              <a:spcBef>
                <a:spcPts val="533"/>
              </a:spcBef>
              <a:spcAft>
                <a:spcPts val="0"/>
              </a:spcAft>
              <a:buClr>
                <a:schemeClr val="lt1"/>
              </a:buClr>
              <a:buSzPts val="1200"/>
              <a:buChar char="○"/>
              <a:defRPr sz="1600">
                <a:solidFill>
                  <a:schemeClr val="lt1"/>
                </a:solidFill>
              </a:defRPr>
            </a:lvl8pPr>
            <a:lvl9pPr marL="5486263" lvl="8" indent="-406390" algn="l" rtl="0">
              <a:lnSpc>
                <a:spcPct val="100000"/>
              </a:lnSpc>
              <a:spcBef>
                <a:spcPts val="533"/>
              </a:spcBef>
              <a:spcAft>
                <a:spcPts val="533"/>
              </a:spcAft>
              <a:buClr>
                <a:schemeClr val="lt1"/>
              </a:buClr>
              <a:buSzPts val="1200"/>
              <a:buChar char="■"/>
              <a:defRPr sz="1600">
                <a:solidFill>
                  <a:schemeClr val="lt1"/>
                </a:solidFill>
              </a:defRPr>
            </a:lvl9pPr>
          </a:lstStyle>
          <a:p>
            <a:endParaRPr/>
          </a:p>
        </p:txBody>
      </p:sp>
      <p:sp>
        <p:nvSpPr>
          <p:cNvPr id="153" name="Google Shape;153;p23"/>
          <p:cNvSpPr txBox="1">
            <a:spLocks noGrp="1"/>
          </p:cNvSpPr>
          <p:nvPr>
            <p:ph type="subTitle" idx="3"/>
          </p:nvPr>
        </p:nvSpPr>
        <p:spPr>
          <a:xfrm>
            <a:off x="573400" y="4286667"/>
            <a:ext cx="2163200" cy="2501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900"/>
              <a:buNone/>
              <a:defRPr sz="1200">
                <a:solidFill>
                  <a:schemeClr val="lt1"/>
                </a:solidFill>
              </a:defRPr>
            </a:lvl1pPr>
            <a:lvl2pPr lvl="1" algn="l" rtl="0">
              <a:lnSpc>
                <a:spcPct val="100000"/>
              </a:lnSpc>
              <a:spcBef>
                <a:spcPts val="1600"/>
              </a:spcBef>
              <a:spcAft>
                <a:spcPts val="0"/>
              </a:spcAft>
              <a:buSzPts val="1400"/>
              <a:buNone/>
              <a:defRPr/>
            </a:lvl2pPr>
            <a:lvl3pPr lvl="2" algn="l" rtl="0">
              <a:lnSpc>
                <a:spcPct val="100000"/>
              </a:lnSpc>
              <a:spcBef>
                <a:spcPts val="1600"/>
              </a:spcBef>
              <a:spcAft>
                <a:spcPts val="0"/>
              </a:spcAft>
              <a:buSzPts val="1400"/>
              <a:buNone/>
              <a:defRPr/>
            </a:lvl3pPr>
            <a:lvl4pPr lvl="3" algn="l" rtl="0">
              <a:lnSpc>
                <a:spcPct val="100000"/>
              </a:lnSpc>
              <a:spcBef>
                <a:spcPts val="1600"/>
              </a:spcBef>
              <a:spcAft>
                <a:spcPts val="0"/>
              </a:spcAft>
              <a:buSzPts val="1400"/>
              <a:buNone/>
              <a:defRPr/>
            </a:lvl4pPr>
            <a:lvl5pPr lvl="4" algn="l" rtl="0">
              <a:lnSpc>
                <a:spcPct val="100000"/>
              </a:lnSpc>
              <a:spcBef>
                <a:spcPts val="1600"/>
              </a:spcBef>
              <a:spcAft>
                <a:spcPts val="0"/>
              </a:spcAft>
              <a:buSzPts val="1400"/>
              <a:buNone/>
              <a:defRPr/>
            </a:lvl5pPr>
            <a:lvl6pPr lvl="5" algn="l" rtl="0">
              <a:lnSpc>
                <a:spcPct val="100000"/>
              </a:lnSpc>
              <a:spcBef>
                <a:spcPts val="1600"/>
              </a:spcBef>
              <a:spcAft>
                <a:spcPts val="0"/>
              </a:spcAft>
              <a:buSzPts val="1400"/>
              <a:buNone/>
              <a:defRPr/>
            </a:lvl6pPr>
            <a:lvl7pPr lvl="6" algn="l" rtl="0">
              <a:lnSpc>
                <a:spcPct val="100000"/>
              </a:lnSpc>
              <a:spcBef>
                <a:spcPts val="1600"/>
              </a:spcBef>
              <a:spcAft>
                <a:spcPts val="0"/>
              </a:spcAft>
              <a:buSzPts val="1400"/>
              <a:buNone/>
              <a:defRPr/>
            </a:lvl7pPr>
            <a:lvl8pPr lvl="7" algn="l" rtl="0">
              <a:lnSpc>
                <a:spcPct val="100000"/>
              </a:lnSpc>
              <a:spcBef>
                <a:spcPts val="1600"/>
              </a:spcBef>
              <a:spcAft>
                <a:spcPts val="0"/>
              </a:spcAft>
              <a:buSzPts val="1400"/>
              <a:buNone/>
              <a:defRPr/>
            </a:lvl8pPr>
            <a:lvl9pPr lvl="8" algn="l" rtl="0">
              <a:lnSpc>
                <a:spcPct val="100000"/>
              </a:lnSpc>
              <a:spcBef>
                <a:spcPts val="1600"/>
              </a:spcBef>
              <a:spcAft>
                <a:spcPts val="1600"/>
              </a:spcAft>
              <a:buSzPts val="1400"/>
              <a:buNone/>
              <a:defRPr/>
            </a:lvl9pPr>
          </a:lstStyle>
          <a:p>
            <a:endParaRPr/>
          </a:p>
        </p:txBody>
      </p:sp>
      <p:sp>
        <p:nvSpPr>
          <p:cNvPr id="154" name="Google Shape;154;p23"/>
          <p:cNvSpPr txBox="1">
            <a:spLocks noGrp="1"/>
          </p:cNvSpPr>
          <p:nvPr>
            <p:ph type="subTitle" idx="4"/>
          </p:nvPr>
        </p:nvSpPr>
        <p:spPr>
          <a:xfrm>
            <a:off x="2841267" y="4286667"/>
            <a:ext cx="2163200" cy="2501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900"/>
              <a:buNone/>
              <a:defRPr sz="1200">
                <a:solidFill>
                  <a:schemeClr val="lt1"/>
                </a:solidFill>
              </a:defRPr>
            </a:lvl1pPr>
            <a:lvl2pPr lvl="1" algn="l" rtl="0">
              <a:lnSpc>
                <a:spcPct val="100000"/>
              </a:lnSpc>
              <a:spcBef>
                <a:spcPts val="1600"/>
              </a:spcBef>
              <a:spcAft>
                <a:spcPts val="0"/>
              </a:spcAft>
              <a:buSzPts val="1400"/>
              <a:buNone/>
              <a:defRPr/>
            </a:lvl2pPr>
            <a:lvl3pPr lvl="2" algn="l" rtl="0">
              <a:lnSpc>
                <a:spcPct val="100000"/>
              </a:lnSpc>
              <a:spcBef>
                <a:spcPts val="1600"/>
              </a:spcBef>
              <a:spcAft>
                <a:spcPts val="0"/>
              </a:spcAft>
              <a:buSzPts val="1400"/>
              <a:buNone/>
              <a:defRPr/>
            </a:lvl3pPr>
            <a:lvl4pPr lvl="3" algn="l" rtl="0">
              <a:lnSpc>
                <a:spcPct val="100000"/>
              </a:lnSpc>
              <a:spcBef>
                <a:spcPts val="1600"/>
              </a:spcBef>
              <a:spcAft>
                <a:spcPts val="0"/>
              </a:spcAft>
              <a:buSzPts val="1400"/>
              <a:buNone/>
              <a:defRPr/>
            </a:lvl4pPr>
            <a:lvl5pPr lvl="4" algn="l" rtl="0">
              <a:lnSpc>
                <a:spcPct val="100000"/>
              </a:lnSpc>
              <a:spcBef>
                <a:spcPts val="1600"/>
              </a:spcBef>
              <a:spcAft>
                <a:spcPts val="0"/>
              </a:spcAft>
              <a:buSzPts val="1400"/>
              <a:buNone/>
              <a:defRPr/>
            </a:lvl5pPr>
            <a:lvl6pPr lvl="5" algn="l" rtl="0">
              <a:lnSpc>
                <a:spcPct val="100000"/>
              </a:lnSpc>
              <a:spcBef>
                <a:spcPts val="1600"/>
              </a:spcBef>
              <a:spcAft>
                <a:spcPts val="0"/>
              </a:spcAft>
              <a:buSzPts val="1400"/>
              <a:buNone/>
              <a:defRPr/>
            </a:lvl6pPr>
            <a:lvl7pPr lvl="6" algn="l" rtl="0">
              <a:lnSpc>
                <a:spcPct val="100000"/>
              </a:lnSpc>
              <a:spcBef>
                <a:spcPts val="1600"/>
              </a:spcBef>
              <a:spcAft>
                <a:spcPts val="0"/>
              </a:spcAft>
              <a:buSzPts val="1400"/>
              <a:buNone/>
              <a:defRPr/>
            </a:lvl7pPr>
            <a:lvl8pPr lvl="7" algn="l" rtl="0">
              <a:lnSpc>
                <a:spcPct val="100000"/>
              </a:lnSpc>
              <a:spcBef>
                <a:spcPts val="1600"/>
              </a:spcBef>
              <a:spcAft>
                <a:spcPts val="0"/>
              </a:spcAft>
              <a:buSzPts val="1400"/>
              <a:buNone/>
              <a:defRPr/>
            </a:lvl8pPr>
            <a:lvl9pPr lvl="8" algn="l" rtl="0">
              <a:lnSpc>
                <a:spcPct val="100000"/>
              </a:lnSpc>
              <a:spcBef>
                <a:spcPts val="1600"/>
              </a:spcBef>
              <a:spcAft>
                <a:spcPts val="1600"/>
              </a:spcAft>
              <a:buSzPts val="1400"/>
              <a:buNone/>
              <a:defRPr/>
            </a:lvl9pPr>
          </a:lstStyle>
          <a:p>
            <a:endParaRPr/>
          </a:p>
        </p:txBody>
      </p:sp>
      <p:sp>
        <p:nvSpPr>
          <p:cNvPr id="155" name="Google Shape;155;p23"/>
          <p:cNvSpPr txBox="1">
            <a:spLocks noGrp="1"/>
          </p:cNvSpPr>
          <p:nvPr>
            <p:ph type="subTitle" idx="5"/>
          </p:nvPr>
        </p:nvSpPr>
        <p:spPr>
          <a:xfrm>
            <a:off x="5097300" y="4286667"/>
            <a:ext cx="2163200" cy="2501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900"/>
              <a:buNone/>
              <a:defRPr sz="1200">
                <a:solidFill>
                  <a:schemeClr val="lt1"/>
                </a:solidFill>
              </a:defRPr>
            </a:lvl1pPr>
            <a:lvl2pPr lvl="1" algn="l" rtl="0">
              <a:lnSpc>
                <a:spcPct val="100000"/>
              </a:lnSpc>
              <a:spcBef>
                <a:spcPts val="1600"/>
              </a:spcBef>
              <a:spcAft>
                <a:spcPts val="0"/>
              </a:spcAft>
              <a:buSzPts val="1400"/>
              <a:buNone/>
              <a:defRPr/>
            </a:lvl2pPr>
            <a:lvl3pPr lvl="2" algn="l" rtl="0">
              <a:lnSpc>
                <a:spcPct val="100000"/>
              </a:lnSpc>
              <a:spcBef>
                <a:spcPts val="1600"/>
              </a:spcBef>
              <a:spcAft>
                <a:spcPts val="0"/>
              </a:spcAft>
              <a:buSzPts val="1400"/>
              <a:buNone/>
              <a:defRPr/>
            </a:lvl3pPr>
            <a:lvl4pPr lvl="3" algn="l" rtl="0">
              <a:lnSpc>
                <a:spcPct val="100000"/>
              </a:lnSpc>
              <a:spcBef>
                <a:spcPts val="1600"/>
              </a:spcBef>
              <a:spcAft>
                <a:spcPts val="0"/>
              </a:spcAft>
              <a:buSzPts val="1400"/>
              <a:buNone/>
              <a:defRPr/>
            </a:lvl4pPr>
            <a:lvl5pPr lvl="4" algn="l" rtl="0">
              <a:lnSpc>
                <a:spcPct val="100000"/>
              </a:lnSpc>
              <a:spcBef>
                <a:spcPts val="1600"/>
              </a:spcBef>
              <a:spcAft>
                <a:spcPts val="0"/>
              </a:spcAft>
              <a:buSzPts val="1400"/>
              <a:buNone/>
              <a:defRPr/>
            </a:lvl5pPr>
            <a:lvl6pPr lvl="5" algn="l" rtl="0">
              <a:lnSpc>
                <a:spcPct val="100000"/>
              </a:lnSpc>
              <a:spcBef>
                <a:spcPts val="1600"/>
              </a:spcBef>
              <a:spcAft>
                <a:spcPts val="0"/>
              </a:spcAft>
              <a:buSzPts val="1400"/>
              <a:buNone/>
              <a:defRPr/>
            </a:lvl6pPr>
            <a:lvl7pPr lvl="6" algn="l" rtl="0">
              <a:lnSpc>
                <a:spcPct val="100000"/>
              </a:lnSpc>
              <a:spcBef>
                <a:spcPts val="1600"/>
              </a:spcBef>
              <a:spcAft>
                <a:spcPts val="0"/>
              </a:spcAft>
              <a:buSzPts val="1400"/>
              <a:buNone/>
              <a:defRPr/>
            </a:lvl7pPr>
            <a:lvl8pPr lvl="7" algn="l" rtl="0">
              <a:lnSpc>
                <a:spcPct val="100000"/>
              </a:lnSpc>
              <a:spcBef>
                <a:spcPts val="1600"/>
              </a:spcBef>
              <a:spcAft>
                <a:spcPts val="0"/>
              </a:spcAft>
              <a:buSzPts val="1400"/>
              <a:buNone/>
              <a:defRPr/>
            </a:lvl8pPr>
            <a:lvl9pPr lvl="8" algn="l" rtl="0">
              <a:lnSpc>
                <a:spcPct val="100000"/>
              </a:lnSpc>
              <a:spcBef>
                <a:spcPts val="1600"/>
              </a:spcBef>
              <a:spcAft>
                <a:spcPts val="1600"/>
              </a:spcAft>
              <a:buSzPts val="1400"/>
              <a:buNone/>
              <a:defRPr/>
            </a:lvl9pPr>
          </a:lstStyle>
          <a:p>
            <a:endParaRPr/>
          </a:p>
        </p:txBody>
      </p:sp>
      <p:sp>
        <p:nvSpPr>
          <p:cNvPr id="156" name="Google Shape;156;p23"/>
          <p:cNvSpPr txBox="1">
            <a:spLocks noGrp="1"/>
          </p:cNvSpPr>
          <p:nvPr>
            <p:ph type="subTitle" idx="6"/>
          </p:nvPr>
        </p:nvSpPr>
        <p:spPr>
          <a:xfrm>
            <a:off x="7402233" y="4286667"/>
            <a:ext cx="2163200" cy="2501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900"/>
              <a:buNone/>
              <a:defRPr sz="1200">
                <a:solidFill>
                  <a:schemeClr val="lt1"/>
                </a:solidFill>
              </a:defRPr>
            </a:lvl1pPr>
            <a:lvl2pPr lvl="1" algn="l" rtl="0">
              <a:lnSpc>
                <a:spcPct val="100000"/>
              </a:lnSpc>
              <a:spcBef>
                <a:spcPts val="1600"/>
              </a:spcBef>
              <a:spcAft>
                <a:spcPts val="0"/>
              </a:spcAft>
              <a:buSzPts val="1400"/>
              <a:buNone/>
              <a:defRPr/>
            </a:lvl2pPr>
            <a:lvl3pPr lvl="2" algn="l" rtl="0">
              <a:lnSpc>
                <a:spcPct val="100000"/>
              </a:lnSpc>
              <a:spcBef>
                <a:spcPts val="1600"/>
              </a:spcBef>
              <a:spcAft>
                <a:spcPts val="0"/>
              </a:spcAft>
              <a:buSzPts val="1400"/>
              <a:buNone/>
              <a:defRPr/>
            </a:lvl3pPr>
            <a:lvl4pPr lvl="3" algn="l" rtl="0">
              <a:lnSpc>
                <a:spcPct val="100000"/>
              </a:lnSpc>
              <a:spcBef>
                <a:spcPts val="1600"/>
              </a:spcBef>
              <a:spcAft>
                <a:spcPts val="0"/>
              </a:spcAft>
              <a:buSzPts val="1400"/>
              <a:buNone/>
              <a:defRPr/>
            </a:lvl4pPr>
            <a:lvl5pPr lvl="4" algn="l" rtl="0">
              <a:lnSpc>
                <a:spcPct val="100000"/>
              </a:lnSpc>
              <a:spcBef>
                <a:spcPts val="1600"/>
              </a:spcBef>
              <a:spcAft>
                <a:spcPts val="0"/>
              </a:spcAft>
              <a:buSzPts val="1400"/>
              <a:buNone/>
              <a:defRPr/>
            </a:lvl5pPr>
            <a:lvl6pPr lvl="5" algn="l" rtl="0">
              <a:lnSpc>
                <a:spcPct val="100000"/>
              </a:lnSpc>
              <a:spcBef>
                <a:spcPts val="1600"/>
              </a:spcBef>
              <a:spcAft>
                <a:spcPts val="0"/>
              </a:spcAft>
              <a:buSzPts val="1400"/>
              <a:buNone/>
              <a:defRPr/>
            </a:lvl6pPr>
            <a:lvl7pPr lvl="6" algn="l" rtl="0">
              <a:lnSpc>
                <a:spcPct val="100000"/>
              </a:lnSpc>
              <a:spcBef>
                <a:spcPts val="1600"/>
              </a:spcBef>
              <a:spcAft>
                <a:spcPts val="0"/>
              </a:spcAft>
              <a:buSzPts val="1400"/>
              <a:buNone/>
              <a:defRPr/>
            </a:lvl7pPr>
            <a:lvl8pPr lvl="7" algn="l" rtl="0">
              <a:lnSpc>
                <a:spcPct val="100000"/>
              </a:lnSpc>
              <a:spcBef>
                <a:spcPts val="1600"/>
              </a:spcBef>
              <a:spcAft>
                <a:spcPts val="0"/>
              </a:spcAft>
              <a:buSzPts val="1400"/>
              <a:buNone/>
              <a:defRPr/>
            </a:lvl8pPr>
            <a:lvl9pPr lvl="8" algn="l" rtl="0">
              <a:lnSpc>
                <a:spcPct val="100000"/>
              </a:lnSpc>
              <a:spcBef>
                <a:spcPts val="1600"/>
              </a:spcBef>
              <a:spcAft>
                <a:spcPts val="1600"/>
              </a:spcAft>
              <a:buSzPts val="1400"/>
              <a:buNone/>
              <a:defRPr/>
            </a:lvl9pPr>
          </a:lstStyle>
          <a:p>
            <a:endParaRPr/>
          </a:p>
        </p:txBody>
      </p:sp>
      <p:sp>
        <p:nvSpPr>
          <p:cNvPr id="157" name="Google Shape;157;p23"/>
          <p:cNvSpPr txBox="1">
            <a:spLocks noGrp="1"/>
          </p:cNvSpPr>
          <p:nvPr>
            <p:ph type="subTitle" idx="7"/>
          </p:nvPr>
        </p:nvSpPr>
        <p:spPr>
          <a:xfrm>
            <a:off x="9621200" y="4286667"/>
            <a:ext cx="2163200" cy="2501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900"/>
              <a:buNone/>
              <a:defRPr sz="1200">
                <a:solidFill>
                  <a:schemeClr val="lt1"/>
                </a:solidFill>
              </a:defRPr>
            </a:lvl1pPr>
            <a:lvl2pPr lvl="1" algn="l" rtl="0">
              <a:lnSpc>
                <a:spcPct val="100000"/>
              </a:lnSpc>
              <a:spcBef>
                <a:spcPts val="1600"/>
              </a:spcBef>
              <a:spcAft>
                <a:spcPts val="0"/>
              </a:spcAft>
              <a:buSzPts val="1400"/>
              <a:buNone/>
              <a:defRPr/>
            </a:lvl2pPr>
            <a:lvl3pPr lvl="2" algn="l" rtl="0">
              <a:lnSpc>
                <a:spcPct val="100000"/>
              </a:lnSpc>
              <a:spcBef>
                <a:spcPts val="1600"/>
              </a:spcBef>
              <a:spcAft>
                <a:spcPts val="0"/>
              </a:spcAft>
              <a:buSzPts val="1400"/>
              <a:buNone/>
              <a:defRPr/>
            </a:lvl3pPr>
            <a:lvl4pPr lvl="3" algn="l" rtl="0">
              <a:lnSpc>
                <a:spcPct val="100000"/>
              </a:lnSpc>
              <a:spcBef>
                <a:spcPts val="1600"/>
              </a:spcBef>
              <a:spcAft>
                <a:spcPts val="0"/>
              </a:spcAft>
              <a:buSzPts val="1400"/>
              <a:buNone/>
              <a:defRPr/>
            </a:lvl4pPr>
            <a:lvl5pPr lvl="4" algn="l" rtl="0">
              <a:lnSpc>
                <a:spcPct val="100000"/>
              </a:lnSpc>
              <a:spcBef>
                <a:spcPts val="1600"/>
              </a:spcBef>
              <a:spcAft>
                <a:spcPts val="0"/>
              </a:spcAft>
              <a:buSzPts val="1400"/>
              <a:buNone/>
              <a:defRPr/>
            </a:lvl5pPr>
            <a:lvl6pPr lvl="5" algn="l" rtl="0">
              <a:lnSpc>
                <a:spcPct val="100000"/>
              </a:lnSpc>
              <a:spcBef>
                <a:spcPts val="1600"/>
              </a:spcBef>
              <a:spcAft>
                <a:spcPts val="0"/>
              </a:spcAft>
              <a:buSzPts val="1400"/>
              <a:buNone/>
              <a:defRPr/>
            </a:lvl6pPr>
            <a:lvl7pPr lvl="6" algn="l" rtl="0">
              <a:lnSpc>
                <a:spcPct val="100000"/>
              </a:lnSpc>
              <a:spcBef>
                <a:spcPts val="1600"/>
              </a:spcBef>
              <a:spcAft>
                <a:spcPts val="0"/>
              </a:spcAft>
              <a:buSzPts val="1400"/>
              <a:buNone/>
              <a:defRPr/>
            </a:lvl7pPr>
            <a:lvl8pPr lvl="7" algn="l" rtl="0">
              <a:lnSpc>
                <a:spcPct val="100000"/>
              </a:lnSpc>
              <a:spcBef>
                <a:spcPts val="1600"/>
              </a:spcBef>
              <a:spcAft>
                <a:spcPts val="0"/>
              </a:spcAft>
              <a:buSzPts val="1400"/>
              <a:buNone/>
              <a:defRPr/>
            </a:lvl8pPr>
            <a:lvl9pPr lvl="8" algn="l" rtl="0">
              <a:lnSpc>
                <a:spcPct val="100000"/>
              </a:lnSpc>
              <a:spcBef>
                <a:spcPts val="1600"/>
              </a:spcBef>
              <a:spcAft>
                <a:spcPts val="1600"/>
              </a:spcAft>
              <a:buSzPts val="1400"/>
              <a:buNone/>
              <a:defRPr/>
            </a:lvl9pPr>
          </a:lstStyle>
          <a:p>
            <a:endParaRPr/>
          </a:p>
        </p:txBody>
      </p:sp>
      <p:sp>
        <p:nvSpPr>
          <p:cNvPr id="158" name="Google Shape;158;p23"/>
          <p:cNvSpPr>
            <a:spLocks noGrp="1"/>
          </p:cNvSpPr>
          <p:nvPr>
            <p:ph type="pic" idx="8"/>
          </p:nvPr>
        </p:nvSpPr>
        <p:spPr>
          <a:xfrm>
            <a:off x="547067" y="1060667"/>
            <a:ext cx="1735200" cy="17352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5D55-A591-42BF-9D5E-5DFB1EDDBC39}"/>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31EF813B-E83E-46A2-88D4-92A6BE9483E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FF23823A-DE57-4D9C-8430-9858C8D2CB9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a:extLst>
              <a:ext uri="{FF2B5EF4-FFF2-40B4-BE49-F238E27FC236}">
                <a16:creationId xmlns:a16="http://schemas.microsoft.com/office/drawing/2014/main" id="{9824CE8D-B2B8-4F21-BAE9-807282C97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38951"/>
            <a:ext cx="12192000" cy="119049"/>
          </a:xfrm>
          <a:prstGeom prst="rect">
            <a:avLst/>
          </a:prstGeom>
        </p:spPr>
      </p:pic>
      <p:pic>
        <p:nvPicPr>
          <p:cNvPr id="14" name="Picture 13">
            <a:extLst>
              <a:ext uri="{FF2B5EF4-FFF2-40B4-BE49-F238E27FC236}">
                <a16:creationId xmlns:a16="http://schemas.microsoft.com/office/drawing/2014/main" id="{49ED4568-E652-4E46-80A7-E7475EDBD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559"/>
            <a:ext cx="12192000" cy="119117"/>
          </a:xfrm>
          <a:prstGeom prst="rect">
            <a:avLst/>
          </a:prstGeom>
        </p:spPr>
      </p:pic>
    </p:spTree>
    <p:extLst>
      <p:ext uri="{BB962C8B-B14F-4D97-AF65-F5344CB8AC3E}">
        <p14:creationId xmlns:p14="http://schemas.microsoft.com/office/powerpoint/2010/main" val="2677775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59"/>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accent6"/>
        </a:solidFill>
        <a:effectLst/>
      </p:bgPr>
    </p:bg>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447500" y="532733"/>
            <a:ext cx="11134800" cy="1194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800"/>
              <a:buNone/>
              <a:defRPr sz="3733"/>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2" name="Google Shape;162;p25"/>
          <p:cNvSpPr txBox="1">
            <a:spLocks noGrp="1"/>
          </p:cNvSpPr>
          <p:nvPr>
            <p:ph type="body" idx="1"/>
          </p:nvPr>
        </p:nvSpPr>
        <p:spPr>
          <a:xfrm>
            <a:off x="447500" y="2070100"/>
            <a:ext cx="10982400" cy="4165600"/>
          </a:xfrm>
          <a:prstGeom prst="rect">
            <a:avLst/>
          </a:prstGeom>
          <a:noFill/>
          <a:ln>
            <a:noFill/>
          </a:ln>
        </p:spPr>
        <p:txBody>
          <a:bodyPr spcFirstLastPara="1" wrap="square" lIns="91425" tIns="91425" rIns="91425" bIns="91425" anchor="t" anchorCtr="0">
            <a:noAutofit/>
          </a:bodyPr>
          <a:lstStyle>
            <a:lvl1pPr marL="609585" lvl="0" indent="-423323" algn="l" rtl="0">
              <a:lnSpc>
                <a:spcPct val="100000"/>
              </a:lnSpc>
              <a:spcBef>
                <a:spcPts val="0"/>
              </a:spcBef>
              <a:spcAft>
                <a:spcPts val="0"/>
              </a:spcAft>
              <a:buSzPts val="1400"/>
              <a:buChar char="●"/>
              <a:defRPr/>
            </a:lvl1pPr>
            <a:lvl2pPr marL="1219170" lvl="1" indent="-423323" algn="l" rtl="0">
              <a:lnSpc>
                <a:spcPct val="100000"/>
              </a:lnSpc>
              <a:spcBef>
                <a:spcPts val="1600"/>
              </a:spcBef>
              <a:spcAft>
                <a:spcPts val="0"/>
              </a:spcAft>
              <a:buSzPts val="1400"/>
              <a:buChar char="○"/>
              <a:defRPr/>
            </a:lvl2pPr>
            <a:lvl3pPr marL="1828754" lvl="2" indent="-423323" algn="l" rtl="0">
              <a:lnSpc>
                <a:spcPct val="100000"/>
              </a:lnSpc>
              <a:spcBef>
                <a:spcPts val="1600"/>
              </a:spcBef>
              <a:spcAft>
                <a:spcPts val="0"/>
              </a:spcAft>
              <a:buSzPts val="1400"/>
              <a:buChar char="■"/>
              <a:defRPr/>
            </a:lvl3pPr>
            <a:lvl4pPr marL="2438339" lvl="3" indent="-423323" algn="l" rtl="0">
              <a:lnSpc>
                <a:spcPct val="100000"/>
              </a:lnSpc>
              <a:spcBef>
                <a:spcPts val="1600"/>
              </a:spcBef>
              <a:spcAft>
                <a:spcPts val="0"/>
              </a:spcAft>
              <a:buSzPts val="1400"/>
              <a:buChar char="●"/>
              <a:defRPr/>
            </a:lvl4pPr>
            <a:lvl5pPr marL="3047924" lvl="4" indent="-423323" algn="l" rtl="0">
              <a:lnSpc>
                <a:spcPct val="100000"/>
              </a:lnSpc>
              <a:spcBef>
                <a:spcPts val="1600"/>
              </a:spcBef>
              <a:spcAft>
                <a:spcPts val="0"/>
              </a:spcAft>
              <a:buSzPts val="1400"/>
              <a:buChar char="○"/>
              <a:defRPr/>
            </a:lvl5pPr>
            <a:lvl6pPr marL="3657509" lvl="5" indent="-423323" algn="l" rtl="0">
              <a:lnSpc>
                <a:spcPct val="100000"/>
              </a:lnSpc>
              <a:spcBef>
                <a:spcPts val="1600"/>
              </a:spcBef>
              <a:spcAft>
                <a:spcPts val="0"/>
              </a:spcAft>
              <a:buSzPts val="1400"/>
              <a:buChar char="■"/>
              <a:defRPr/>
            </a:lvl6pPr>
            <a:lvl7pPr marL="4267093" lvl="6" indent="-423323" algn="l" rtl="0">
              <a:lnSpc>
                <a:spcPct val="100000"/>
              </a:lnSpc>
              <a:spcBef>
                <a:spcPts val="1600"/>
              </a:spcBef>
              <a:spcAft>
                <a:spcPts val="0"/>
              </a:spcAft>
              <a:buSzPts val="1400"/>
              <a:buChar char="●"/>
              <a:defRPr/>
            </a:lvl7pPr>
            <a:lvl8pPr marL="4876678" lvl="7" indent="-423323" algn="l" rtl="0">
              <a:lnSpc>
                <a:spcPct val="100000"/>
              </a:lnSpc>
              <a:spcBef>
                <a:spcPts val="1600"/>
              </a:spcBef>
              <a:spcAft>
                <a:spcPts val="0"/>
              </a:spcAft>
              <a:buSzPts val="1400"/>
              <a:buChar char="○"/>
              <a:defRPr/>
            </a:lvl8pPr>
            <a:lvl9pPr marL="5486263" lvl="8" indent="-423323" algn="l" rtl="0">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63"/>
        <p:cNvGrpSpPr/>
        <p:nvPr/>
      </p:nvGrpSpPr>
      <p:grpSpPr>
        <a:xfrm>
          <a:off x="0" y="0"/>
          <a:ext cx="0" cy="0"/>
          <a:chOff x="0" y="0"/>
          <a:chExt cx="0" cy="0"/>
        </a:xfrm>
      </p:grpSpPr>
      <p:sp>
        <p:nvSpPr>
          <p:cNvPr id="164" name="Google Shape;164;p26"/>
          <p:cNvSpPr/>
          <p:nvPr/>
        </p:nvSpPr>
        <p:spPr>
          <a:xfrm>
            <a:off x="0" y="0"/>
            <a:ext cx="6096000" cy="6858000"/>
          </a:xfrm>
          <a:prstGeom prst="rect">
            <a:avLst/>
          </a:prstGeom>
          <a:solidFill>
            <a:srgbClr val="235EA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 name="Google Shape;165;p26"/>
          <p:cNvSpPr txBox="1"/>
          <p:nvPr/>
        </p:nvSpPr>
        <p:spPr>
          <a:xfrm>
            <a:off x="7064400" y="3422767"/>
            <a:ext cx="4159200" cy="19764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2400"/>
              <a:buFont typeface="Arial"/>
              <a:buNone/>
            </a:pPr>
            <a:endParaRPr sz="3200" b="1" i="0" u="none" strike="noStrike" cap="none">
              <a:solidFill>
                <a:srgbClr val="27316F"/>
              </a:solidFill>
              <a:latin typeface="Montserrat"/>
              <a:ea typeface="Montserrat"/>
              <a:cs typeface="Montserrat"/>
              <a:sym typeface="Montserrat"/>
            </a:endParaRPr>
          </a:p>
        </p:txBody>
      </p:sp>
      <p:sp>
        <p:nvSpPr>
          <p:cNvPr id="166" name="Google Shape;166;p26"/>
          <p:cNvSpPr txBox="1"/>
          <p:nvPr/>
        </p:nvSpPr>
        <p:spPr>
          <a:xfrm>
            <a:off x="7183800" y="4398767"/>
            <a:ext cx="4159200" cy="1000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3200" b="1" i="0" u="none" strike="noStrike" cap="none">
              <a:solidFill>
                <a:srgbClr val="FFFFFF"/>
              </a:solidFill>
              <a:latin typeface="Montserrat"/>
              <a:ea typeface="Montserrat"/>
              <a:cs typeface="Montserrat"/>
              <a:sym typeface="Montserrat"/>
            </a:endParaRPr>
          </a:p>
        </p:txBody>
      </p:sp>
      <p:sp>
        <p:nvSpPr>
          <p:cNvPr id="167" name="Google Shape;167;p26"/>
          <p:cNvSpPr txBox="1">
            <a:spLocks noGrp="1"/>
          </p:cNvSpPr>
          <p:nvPr>
            <p:ph type="subTitle" idx="1"/>
          </p:nvPr>
        </p:nvSpPr>
        <p:spPr>
          <a:xfrm>
            <a:off x="6777600" y="3784867"/>
            <a:ext cx="4732800" cy="2615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200"/>
              <a:buNone/>
              <a:defRPr sz="1600">
                <a:solidFill>
                  <a:schemeClr val="dk2"/>
                </a:solidFill>
              </a:defRPr>
            </a:lvl1pPr>
            <a:lvl2pPr lvl="1" algn="ctr" rtl="0">
              <a:lnSpc>
                <a:spcPct val="100000"/>
              </a:lnSpc>
              <a:spcBef>
                <a:spcPts val="2133"/>
              </a:spcBef>
              <a:spcAft>
                <a:spcPts val="0"/>
              </a:spcAft>
              <a:buClr>
                <a:schemeClr val="lt1"/>
              </a:buClr>
              <a:buSzPts val="1400"/>
              <a:buNone/>
              <a:defRPr>
                <a:solidFill>
                  <a:schemeClr val="lt1"/>
                </a:solidFill>
              </a:defRPr>
            </a:lvl2pPr>
            <a:lvl3pPr lvl="2" algn="ctr" rtl="0">
              <a:lnSpc>
                <a:spcPct val="100000"/>
              </a:lnSpc>
              <a:spcBef>
                <a:spcPts val="2133"/>
              </a:spcBef>
              <a:spcAft>
                <a:spcPts val="0"/>
              </a:spcAft>
              <a:buClr>
                <a:schemeClr val="lt1"/>
              </a:buClr>
              <a:buSzPts val="1400"/>
              <a:buNone/>
              <a:defRPr>
                <a:solidFill>
                  <a:schemeClr val="lt1"/>
                </a:solidFill>
              </a:defRPr>
            </a:lvl3pPr>
            <a:lvl4pPr lvl="3" algn="ctr" rtl="0">
              <a:lnSpc>
                <a:spcPct val="100000"/>
              </a:lnSpc>
              <a:spcBef>
                <a:spcPts val="2133"/>
              </a:spcBef>
              <a:spcAft>
                <a:spcPts val="0"/>
              </a:spcAft>
              <a:buClr>
                <a:schemeClr val="lt1"/>
              </a:buClr>
              <a:buSzPts val="1400"/>
              <a:buNone/>
              <a:defRPr>
                <a:solidFill>
                  <a:schemeClr val="lt1"/>
                </a:solidFill>
              </a:defRPr>
            </a:lvl4pPr>
            <a:lvl5pPr lvl="4" algn="ctr" rtl="0">
              <a:lnSpc>
                <a:spcPct val="100000"/>
              </a:lnSpc>
              <a:spcBef>
                <a:spcPts val="2133"/>
              </a:spcBef>
              <a:spcAft>
                <a:spcPts val="0"/>
              </a:spcAft>
              <a:buClr>
                <a:schemeClr val="lt1"/>
              </a:buClr>
              <a:buSzPts val="1400"/>
              <a:buNone/>
              <a:defRPr>
                <a:solidFill>
                  <a:schemeClr val="lt1"/>
                </a:solidFill>
              </a:defRPr>
            </a:lvl5pPr>
            <a:lvl6pPr lvl="5" algn="ctr" rtl="0">
              <a:lnSpc>
                <a:spcPct val="100000"/>
              </a:lnSpc>
              <a:spcBef>
                <a:spcPts val="2133"/>
              </a:spcBef>
              <a:spcAft>
                <a:spcPts val="0"/>
              </a:spcAft>
              <a:buClr>
                <a:schemeClr val="lt1"/>
              </a:buClr>
              <a:buSzPts val="1400"/>
              <a:buNone/>
              <a:defRPr>
                <a:solidFill>
                  <a:schemeClr val="lt1"/>
                </a:solidFill>
              </a:defRPr>
            </a:lvl6pPr>
            <a:lvl7pPr lvl="6" algn="ctr" rtl="0">
              <a:lnSpc>
                <a:spcPct val="100000"/>
              </a:lnSpc>
              <a:spcBef>
                <a:spcPts val="2133"/>
              </a:spcBef>
              <a:spcAft>
                <a:spcPts val="0"/>
              </a:spcAft>
              <a:buClr>
                <a:schemeClr val="lt1"/>
              </a:buClr>
              <a:buSzPts val="1400"/>
              <a:buNone/>
              <a:defRPr>
                <a:solidFill>
                  <a:schemeClr val="lt1"/>
                </a:solidFill>
              </a:defRPr>
            </a:lvl7pPr>
            <a:lvl8pPr lvl="7" algn="ctr" rtl="0">
              <a:lnSpc>
                <a:spcPct val="100000"/>
              </a:lnSpc>
              <a:spcBef>
                <a:spcPts val="2133"/>
              </a:spcBef>
              <a:spcAft>
                <a:spcPts val="0"/>
              </a:spcAft>
              <a:buClr>
                <a:schemeClr val="lt1"/>
              </a:buClr>
              <a:buSzPts val="1400"/>
              <a:buNone/>
              <a:defRPr>
                <a:solidFill>
                  <a:schemeClr val="lt1"/>
                </a:solidFill>
              </a:defRPr>
            </a:lvl8pPr>
            <a:lvl9pPr lvl="8" algn="ctr" rtl="0">
              <a:lnSpc>
                <a:spcPct val="100000"/>
              </a:lnSpc>
              <a:spcBef>
                <a:spcPts val="2133"/>
              </a:spcBef>
              <a:spcAft>
                <a:spcPts val="2133"/>
              </a:spcAft>
              <a:buClr>
                <a:schemeClr val="lt1"/>
              </a:buClr>
              <a:buSzPts val="1400"/>
              <a:buNone/>
              <a:defRPr>
                <a:solidFill>
                  <a:schemeClr val="lt1"/>
                </a:solidFill>
              </a:defRPr>
            </a:lvl9pPr>
          </a:lstStyle>
          <a:p>
            <a:endParaRPr/>
          </a:p>
        </p:txBody>
      </p:sp>
      <p:sp>
        <p:nvSpPr>
          <p:cNvPr id="168" name="Google Shape;168;p26"/>
          <p:cNvSpPr txBox="1">
            <a:spLocks noGrp="1"/>
          </p:cNvSpPr>
          <p:nvPr>
            <p:ph type="title"/>
          </p:nvPr>
        </p:nvSpPr>
        <p:spPr>
          <a:xfrm>
            <a:off x="700800" y="977900"/>
            <a:ext cx="4732800" cy="664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accent3"/>
              </a:buClr>
              <a:buSzPts val="4000"/>
              <a:buNone/>
              <a:defRPr sz="5333">
                <a:solidFill>
                  <a:schemeClr val="accent3"/>
                </a:solidFill>
              </a:defRPr>
            </a:lvl1pPr>
            <a:lvl2pPr lvl="1" algn="l" rtl="0">
              <a:lnSpc>
                <a:spcPct val="100000"/>
              </a:lnSpc>
              <a:spcBef>
                <a:spcPts val="0"/>
              </a:spcBef>
              <a:spcAft>
                <a:spcPts val="0"/>
              </a:spcAft>
              <a:buSzPts val="2800"/>
              <a:buNone/>
              <a:defRPr>
                <a:latin typeface="Poppins Light"/>
                <a:ea typeface="Poppins Light"/>
                <a:cs typeface="Poppins Light"/>
                <a:sym typeface="Poppins Light"/>
              </a:defRPr>
            </a:lvl2pPr>
            <a:lvl3pPr lvl="2" algn="l" rtl="0">
              <a:lnSpc>
                <a:spcPct val="100000"/>
              </a:lnSpc>
              <a:spcBef>
                <a:spcPts val="0"/>
              </a:spcBef>
              <a:spcAft>
                <a:spcPts val="0"/>
              </a:spcAft>
              <a:buSzPts val="2800"/>
              <a:buNone/>
              <a:defRPr>
                <a:latin typeface="Poppins Light"/>
                <a:ea typeface="Poppins Light"/>
                <a:cs typeface="Poppins Light"/>
                <a:sym typeface="Poppins Light"/>
              </a:defRPr>
            </a:lvl3pPr>
            <a:lvl4pPr lvl="3" algn="l" rtl="0">
              <a:lnSpc>
                <a:spcPct val="100000"/>
              </a:lnSpc>
              <a:spcBef>
                <a:spcPts val="0"/>
              </a:spcBef>
              <a:spcAft>
                <a:spcPts val="0"/>
              </a:spcAft>
              <a:buSzPts val="2800"/>
              <a:buNone/>
              <a:defRPr>
                <a:latin typeface="Poppins Light"/>
                <a:ea typeface="Poppins Light"/>
                <a:cs typeface="Poppins Light"/>
                <a:sym typeface="Poppins Light"/>
              </a:defRPr>
            </a:lvl4pPr>
            <a:lvl5pPr lvl="4" algn="l" rtl="0">
              <a:lnSpc>
                <a:spcPct val="100000"/>
              </a:lnSpc>
              <a:spcBef>
                <a:spcPts val="0"/>
              </a:spcBef>
              <a:spcAft>
                <a:spcPts val="0"/>
              </a:spcAft>
              <a:buSzPts val="2800"/>
              <a:buNone/>
              <a:defRPr>
                <a:latin typeface="Poppins Light"/>
                <a:ea typeface="Poppins Light"/>
                <a:cs typeface="Poppins Light"/>
                <a:sym typeface="Poppins Light"/>
              </a:defRPr>
            </a:lvl5pPr>
            <a:lvl6pPr lvl="5" algn="l" rtl="0">
              <a:lnSpc>
                <a:spcPct val="100000"/>
              </a:lnSpc>
              <a:spcBef>
                <a:spcPts val="0"/>
              </a:spcBef>
              <a:spcAft>
                <a:spcPts val="0"/>
              </a:spcAft>
              <a:buSzPts val="2800"/>
              <a:buNone/>
              <a:defRPr>
                <a:latin typeface="Poppins Light"/>
                <a:ea typeface="Poppins Light"/>
                <a:cs typeface="Poppins Light"/>
                <a:sym typeface="Poppins Light"/>
              </a:defRPr>
            </a:lvl6pPr>
            <a:lvl7pPr lvl="6" algn="l" rtl="0">
              <a:lnSpc>
                <a:spcPct val="100000"/>
              </a:lnSpc>
              <a:spcBef>
                <a:spcPts val="0"/>
              </a:spcBef>
              <a:spcAft>
                <a:spcPts val="0"/>
              </a:spcAft>
              <a:buSzPts val="2800"/>
              <a:buNone/>
              <a:defRPr>
                <a:latin typeface="Poppins Light"/>
                <a:ea typeface="Poppins Light"/>
                <a:cs typeface="Poppins Light"/>
                <a:sym typeface="Poppins Light"/>
              </a:defRPr>
            </a:lvl7pPr>
            <a:lvl8pPr lvl="7" algn="l" rtl="0">
              <a:lnSpc>
                <a:spcPct val="100000"/>
              </a:lnSpc>
              <a:spcBef>
                <a:spcPts val="0"/>
              </a:spcBef>
              <a:spcAft>
                <a:spcPts val="0"/>
              </a:spcAft>
              <a:buSzPts val="2800"/>
              <a:buNone/>
              <a:defRPr>
                <a:latin typeface="Poppins Light"/>
                <a:ea typeface="Poppins Light"/>
                <a:cs typeface="Poppins Light"/>
                <a:sym typeface="Poppins Light"/>
              </a:defRPr>
            </a:lvl8pPr>
            <a:lvl9pPr lvl="8" algn="l" rtl="0">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
        <p:nvSpPr>
          <p:cNvPr id="169" name="Google Shape;169;p26"/>
          <p:cNvSpPr txBox="1">
            <a:spLocks noGrp="1"/>
          </p:cNvSpPr>
          <p:nvPr>
            <p:ph type="subTitle" idx="2"/>
          </p:nvPr>
        </p:nvSpPr>
        <p:spPr>
          <a:xfrm>
            <a:off x="700800" y="3048000"/>
            <a:ext cx="4669600" cy="3550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1400"/>
              <a:buNone/>
              <a:defRPr>
                <a:solidFill>
                  <a:schemeClr val="lt1"/>
                </a:solidFill>
              </a:defRPr>
            </a:lvl1pPr>
            <a:lvl2pPr lvl="1" algn="l" rtl="0">
              <a:lnSpc>
                <a:spcPct val="100000"/>
              </a:lnSpc>
              <a:spcBef>
                <a:spcPts val="1600"/>
              </a:spcBef>
              <a:spcAft>
                <a:spcPts val="0"/>
              </a:spcAft>
              <a:buClr>
                <a:schemeClr val="lt1"/>
              </a:buClr>
              <a:buSzPts val="1400"/>
              <a:buNone/>
              <a:defRPr>
                <a:solidFill>
                  <a:schemeClr val="lt1"/>
                </a:solidFill>
              </a:defRPr>
            </a:lvl2pPr>
            <a:lvl3pPr lvl="2" algn="l" rtl="0">
              <a:lnSpc>
                <a:spcPct val="100000"/>
              </a:lnSpc>
              <a:spcBef>
                <a:spcPts val="1600"/>
              </a:spcBef>
              <a:spcAft>
                <a:spcPts val="0"/>
              </a:spcAft>
              <a:buClr>
                <a:schemeClr val="lt1"/>
              </a:buClr>
              <a:buSzPts val="1400"/>
              <a:buNone/>
              <a:defRPr>
                <a:solidFill>
                  <a:schemeClr val="lt1"/>
                </a:solidFill>
              </a:defRPr>
            </a:lvl3pPr>
            <a:lvl4pPr lvl="3" algn="l" rtl="0">
              <a:lnSpc>
                <a:spcPct val="100000"/>
              </a:lnSpc>
              <a:spcBef>
                <a:spcPts val="1600"/>
              </a:spcBef>
              <a:spcAft>
                <a:spcPts val="0"/>
              </a:spcAft>
              <a:buClr>
                <a:schemeClr val="lt1"/>
              </a:buClr>
              <a:buSzPts val="1400"/>
              <a:buNone/>
              <a:defRPr>
                <a:solidFill>
                  <a:schemeClr val="lt1"/>
                </a:solidFill>
              </a:defRPr>
            </a:lvl4pPr>
            <a:lvl5pPr lvl="4" algn="l" rtl="0">
              <a:lnSpc>
                <a:spcPct val="100000"/>
              </a:lnSpc>
              <a:spcBef>
                <a:spcPts val="1600"/>
              </a:spcBef>
              <a:spcAft>
                <a:spcPts val="0"/>
              </a:spcAft>
              <a:buClr>
                <a:schemeClr val="lt1"/>
              </a:buClr>
              <a:buSzPts val="1400"/>
              <a:buNone/>
              <a:defRPr>
                <a:solidFill>
                  <a:schemeClr val="lt1"/>
                </a:solidFill>
              </a:defRPr>
            </a:lvl5pPr>
            <a:lvl6pPr lvl="5" algn="l" rtl="0">
              <a:lnSpc>
                <a:spcPct val="100000"/>
              </a:lnSpc>
              <a:spcBef>
                <a:spcPts val="1600"/>
              </a:spcBef>
              <a:spcAft>
                <a:spcPts val="0"/>
              </a:spcAft>
              <a:buClr>
                <a:schemeClr val="lt1"/>
              </a:buClr>
              <a:buSzPts val="1400"/>
              <a:buNone/>
              <a:defRPr>
                <a:solidFill>
                  <a:schemeClr val="lt1"/>
                </a:solidFill>
              </a:defRPr>
            </a:lvl6pPr>
            <a:lvl7pPr lvl="6" algn="l" rtl="0">
              <a:lnSpc>
                <a:spcPct val="100000"/>
              </a:lnSpc>
              <a:spcBef>
                <a:spcPts val="1600"/>
              </a:spcBef>
              <a:spcAft>
                <a:spcPts val="0"/>
              </a:spcAft>
              <a:buClr>
                <a:schemeClr val="lt1"/>
              </a:buClr>
              <a:buSzPts val="1400"/>
              <a:buNone/>
              <a:defRPr>
                <a:solidFill>
                  <a:schemeClr val="lt1"/>
                </a:solidFill>
              </a:defRPr>
            </a:lvl7pPr>
            <a:lvl8pPr lvl="7" algn="l" rtl="0">
              <a:lnSpc>
                <a:spcPct val="100000"/>
              </a:lnSpc>
              <a:spcBef>
                <a:spcPts val="1600"/>
              </a:spcBef>
              <a:spcAft>
                <a:spcPts val="0"/>
              </a:spcAft>
              <a:buClr>
                <a:schemeClr val="lt1"/>
              </a:buClr>
              <a:buSzPts val="1400"/>
              <a:buNone/>
              <a:defRPr>
                <a:solidFill>
                  <a:schemeClr val="lt1"/>
                </a:solidFill>
              </a:defRPr>
            </a:lvl8pPr>
            <a:lvl9pPr lvl="8" algn="l" rtl="0">
              <a:lnSpc>
                <a:spcPct val="100000"/>
              </a:lnSpc>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1 2">
  <p:cSld name="Custom Layout 1">
    <p:spTree>
      <p:nvGrpSpPr>
        <p:cNvPr id="1" name="Shape 170"/>
        <p:cNvGrpSpPr/>
        <p:nvPr/>
      </p:nvGrpSpPr>
      <p:grpSpPr>
        <a:xfrm>
          <a:off x="0" y="0"/>
          <a:ext cx="0" cy="0"/>
          <a:chOff x="0" y="0"/>
          <a:chExt cx="0" cy="0"/>
        </a:xfrm>
      </p:grpSpPr>
      <p:sp>
        <p:nvSpPr>
          <p:cNvPr id="171" name="Google Shape;171;p27"/>
          <p:cNvSpPr/>
          <p:nvPr/>
        </p:nvSpPr>
        <p:spPr>
          <a:xfrm flipH="1">
            <a:off x="-1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 name="Google Shape;172;p27"/>
          <p:cNvSpPr>
            <a:spLocks noGrp="1"/>
          </p:cNvSpPr>
          <p:nvPr>
            <p:ph type="pic" idx="2"/>
          </p:nvPr>
        </p:nvSpPr>
        <p:spPr>
          <a:xfrm>
            <a:off x="6096000" y="0"/>
            <a:ext cx="6096000" cy="6858000"/>
          </a:xfrm>
          <a:prstGeom prst="rect">
            <a:avLst/>
          </a:prstGeom>
          <a:noFill/>
          <a:ln>
            <a:noFill/>
          </a:ln>
        </p:spPr>
      </p:sp>
      <p:sp>
        <p:nvSpPr>
          <p:cNvPr id="173" name="Google Shape;173;p27"/>
          <p:cNvSpPr txBox="1">
            <a:spLocks noGrp="1"/>
          </p:cNvSpPr>
          <p:nvPr>
            <p:ph type="title"/>
          </p:nvPr>
        </p:nvSpPr>
        <p:spPr>
          <a:xfrm>
            <a:off x="729533" y="2559800"/>
            <a:ext cx="4725200" cy="332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3"/>
              </a:buClr>
              <a:buSzPts val="1800"/>
              <a:buNone/>
              <a:defRPr sz="2400">
                <a:solidFill>
                  <a:schemeClr val="accent3"/>
                </a:solidFill>
                <a:latin typeface="Poppins Light"/>
                <a:ea typeface="Poppins Light"/>
                <a:cs typeface="Poppins Light"/>
                <a:sym typeface="Poppins Light"/>
              </a:defRPr>
            </a:lvl1pPr>
            <a:lvl2pPr lvl="1" algn="l" rtl="0">
              <a:lnSpc>
                <a:spcPct val="100000"/>
              </a:lnSpc>
              <a:spcBef>
                <a:spcPts val="0"/>
              </a:spcBef>
              <a:spcAft>
                <a:spcPts val="0"/>
              </a:spcAft>
              <a:buSzPts val="2800"/>
              <a:buNone/>
              <a:defRPr>
                <a:latin typeface="Poppins Light"/>
                <a:ea typeface="Poppins Light"/>
                <a:cs typeface="Poppins Light"/>
                <a:sym typeface="Poppins Light"/>
              </a:defRPr>
            </a:lvl2pPr>
            <a:lvl3pPr lvl="2" algn="l" rtl="0">
              <a:lnSpc>
                <a:spcPct val="100000"/>
              </a:lnSpc>
              <a:spcBef>
                <a:spcPts val="0"/>
              </a:spcBef>
              <a:spcAft>
                <a:spcPts val="0"/>
              </a:spcAft>
              <a:buSzPts val="2800"/>
              <a:buNone/>
              <a:defRPr>
                <a:latin typeface="Poppins Light"/>
                <a:ea typeface="Poppins Light"/>
                <a:cs typeface="Poppins Light"/>
                <a:sym typeface="Poppins Light"/>
              </a:defRPr>
            </a:lvl3pPr>
            <a:lvl4pPr lvl="3" algn="l" rtl="0">
              <a:lnSpc>
                <a:spcPct val="100000"/>
              </a:lnSpc>
              <a:spcBef>
                <a:spcPts val="0"/>
              </a:spcBef>
              <a:spcAft>
                <a:spcPts val="0"/>
              </a:spcAft>
              <a:buSzPts val="2800"/>
              <a:buNone/>
              <a:defRPr>
                <a:latin typeface="Poppins Light"/>
                <a:ea typeface="Poppins Light"/>
                <a:cs typeface="Poppins Light"/>
                <a:sym typeface="Poppins Light"/>
              </a:defRPr>
            </a:lvl4pPr>
            <a:lvl5pPr lvl="4" algn="l" rtl="0">
              <a:lnSpc>
                <a:spcPct val="100000"/>
              </a:lnSpc>
              <a:spcBef>
                <a:spcPts val="0"/>
              </a:spcBef>
              <a:spcAft>
                <a:spcPts val="0"/>
              </a:spcAft>
              <a:buSzPts val="2800"/>
              <a:buNone/>
              <a:defRPr>
                <a:latin typeface="Poppins Light"/>
                <a:ea typeface="Poppins Light"/>
                <a:cs typeface="Poppins Light"/>
                <a:sym typeface="Poppins Light"/>
              </a:defRPr>
            </a:lvl5pPr>
            <a:lvl6pPr lvl="5" algn="l" rtl="0">
              <a:lnSpc>
                <a:spcPct val="100000"/>
              </a:lnSpc>
              <a:spcBef>
                <a:spcPts val="0"/>
              </a:spcBef>
              <a:spcAft>
                <a:spcPts val="0"/>
              </a:spcAft>
              <a:buSzPts val="2800"/>
              <a:buNone/>
              <a:defRPr>
                <a:latin typeface="Poppins Light"/>
                <a:ea typeface="Poppins Light"/>
                <a:cs typeface="Poppins Light"/>
                <a:sym typeface="Poppins Light"/>
              </a:defRPr>
            </a:lvl6pPr>
            <a:lvl7pPr lvl="6" algn="l" rtl="0">
              <a:lnSpc>
                <a:spcPct val="100000"/>
              </a:lnSpc>
              <a:spcBef>
                <a:spcPts val="0"/>
              </a:spcBef>
              <a:spcAft>
                <a:spcPts val="0"/>
              </a:spcAft>
              <a:buSzPts val="2800"/>
              <a:buNone/>
              <a:defRPr>
                <a:latin typeface="Poppins Light"/>
                <a:ea typeface="Poppins Light"/>
                <a:cs typeface="Poppins Light"/>
                <a:sym typeface="Poppins Light"/>
              </a:defRPr>
            </a:lvl7pPr>
            <a:lvl8pPr lvl="7" algn="l" rtl="0">
              <a:lnSpc>
                <a:spcPct val="100000"/>
              </a:lnSpc>
              <a:spcBef>
                <a:spcPts val="0"/>
              </a:spcBef>
              <a:spcAft>
                <a:spcPts val="0"/>
              </a:spcAft>
              <a:buSzPts val="2800"/>
              <a:buNone/>
              <a:defRPr>
                <a:latin typeface="Poppins Light"/>
                <a:ea typeface="Poppins Light"/>
                <a:cs typeface="Poppins Light"/>
                <a:sym typeface="Poppins Light"/>
              </a:defRPr>
            </a:lvl8pPr>
            <a:lvl9pPr lvl="8" algn="l" rtl="0">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p:nvPr/>
        </p:nvSpPr>
        <p:spPr>
          <a:xfrm>
            <a:off x="1807533" y="4529167"/>
            <a:ext cx="5398000" cy="71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10" name="Google Shape;10;p2"/>
          <p:cNvSpPr txBox="1"/>
          <p:nvPr/>
        </p:nvSpPr>
        <p:spPr>
          <a:xfrm>
            <a:off x="1440000" y="3778833"/>
            <a:ext cx="9120000" cy="198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11" name="Google Shape;11;p2"/>
          <p:cNvSpPr txBox="1">
            <a:spLocks noGrp="1"/>
          </p:cNvSpPr>
          <p:nvPr>
            <p:ph type="title"/>
          </p:nvPr>
        </p:nvSpPr>
        <p:spPr>
          <a:xfrm>
            <a:off x="7684733" y="3287033"/>
            <a:ext cx="4018000" cy="2964800"/>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4500"/>
              <a:buFont typeface="Poppins"/>
              <a:buNone/>
              <a:defRPr sz="5067">
                <a:solidFill>
                  <a:schemeClr val="lt1"/>
                </a:solidFill>
                <a:latin typeface="Poppins"/>
                <a:ea typeface="Poppins"/>
                <a:cs typeface="Poppins"/>
                <a:sym typeface="Poppins"/>
              </a:defRPr>
            </a:lvl1pPr>
            <a:lvl2pPr lvl="1" algn="l">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2pPr>
            <a:lvl3pPr lvl="2" algn="l">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3pPr>
            <a:lvl4pPr lvl="3" algn="l">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4pPr>
            <a:lvl5pPr lvl="4" algn="l">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5pPr>
            <a:lvl6pPr lvl="5" algn="l">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6pPr>
            <a:lvl7pPr lvl="6" algn="l">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7pPr>
            <a:lvl8pPr lvl="7" algn="l">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8pPr>
            <a:lvl9pPr lvl="8" algn="l">
              <a:lnSpc>
                <a:spcPct val="100000"/>
              </a:lnSpc>
              <a:spcBef>
                <a:spcPts val="0"/>
              </a:spcBef>
              <a:spcAft>
                <a:spcPts val="0"/>
              </a:spcAft>
              <a:buSzPts val="2800"/>
              <a:buFont typeface="Poppins Light"/>
              <a:buNone/>
              <a:defRPr sz="3867">
                <a:latin typeface="Poppins Light"/>
                <a:ea typeface="Poppins Light"/>
                <a:cs typeface="Poppins Light"/>
                <a:sym typeface="Poppins Light"/>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slide yellow">
  <p:cSld name="TITLE_1_1_1_1_1">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txBox="1"/>
          <p:nvPr/>
        </p:nvSpPr>
        <p:spPr>
          <a:xfrm>
            <a:off x="1807533" y="4529167"/>
            <a:ext cx="5398000" cy="71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14" name="Google Shape;14;p3"/>
          <p:cNvSpPr txBox="1"/>
          <p:nvPr/>
        </p:nvSpPr>
        <p:spPr>
          <a:xfrm>
            <a:off x="1440000" y="3778833"/>
            <a:ext cx="9120000" cy="198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15" name="Google Shape;15;p3"/>
          <p:cNvSpPr txBox="1">
            <a:spLocks noGrp="1"/>
          </p:cNvSpPr>
          <p:nvPr>
            <p:ph type="title"/>
          </p:nvPr>
        </p:nvSpPr>
        <p:spPr>
          <a:xfrm>
            <a:off x="513635" y="4529167"/>
            <a:ext cx="6236800" cy="1816000"/>
          </a:xfrm>
          <a:prstGeom prst="rect">
            <a:avLst/>
          </a:prstGeom>
          <a:noFill/>
          <a:ln>
            <a:noFill/>
          </a:ln>
        </p:spPr>
        <p:txBody>
          <a:bodyPr spcFirstLastPara="1" wrap="square" lIns="91425" tIns="91425" rIns="68475" bIns="91425" anchor="b" anchorCtr="0">
            <a:noAutofit/>
          </a:bodyPr>
          <a:lstStyle>
            <a:lvl1pPr lvl="0" algn="l">
              <a:lnSpc>
                <a:spcPct val="80000"/>
              </a:lnSpc>
              <a:spcBef>
                <a:spcPts val="0"/>
              </a:spcBef>
              <a:spcAft>
                <a:spcPts val="0"/>
              </a:spcAft>
              <a:buClr>
                <a:schemeClr val="lt1"/>
              </a:buClr>
              <a:buSzPts val="7200"/>
              <a:buNone/>
              <a:defRPr sz="9600">
                <a:solidFill>
                  <a:schemeClr val="lt1"/>
                </a:solidFill>
              </a:defRPr>
            </a:lvl1pPr>
            <a:lvl2pPr lvl="1" algn="l">
              <a:lnSpc>
                <a:spcPct val="100000"/>
              </a:lnSpc>
              <a:spcBef>
                <a:spcPts val="0"/>
              </a:spcBef>
              <a:spcAft>
                <a:spcPts val="0"/>
              </a:spcAft>
              <a:buClr>
                <a:schemeClr val="lt1"/>
              </a:buClr>
              <a:buSzPts val="10400"/>
              <a:buNone/>
              <a:defRPr sz="14400">
                <a:solidFill>
                  <a:schemeClr val="lt1"/>
                </a:solidFill>
              </a:defRPr>
            </a:lvl2pPr>
            <a:lvl3pPr lvl="2" algn="l">
              <a:lnSpc>
                <a:spcPct val="100000"/>
              </a:lnSpc>
              <a:spcBef>
                <a:spcPts val="0"/>
              </a:spcBef>
              <a:spcAft>
                <a:spcPts val="0"/>
              </a:spcAft>
              <a:buClr>
                <a:schemeClr val="lt1"/>
              </a:buClr>
              <a:buSzPts val="10400"/>
              <a:buNone/>
              <a:defRPr sz="14400">
                <a:solidFill>
                  <a:schemeClr val="lt1"/>
                </a:solidFill>
              </a:defRPr>
            </a:lvl3pPr>
            <a:lvl4pPr lvl="3" algn="l">
              <a:lnSpc>
                <a:spcPct val="100000"/>
              </a:lnSpc>
              <a:spcBef>
                <a:spcPts val="0"/>
              </a:spcBef>
              <a:spcAft>
                <a:spcPts val="0"/>
              </a:spcAft>
              <a:buClr>
                <a:schemeClr val="lt1"/>
              </a:buClr>
              <a:buSzPts val="10400"/>
              <a:buNone/>
              <a:defRPr sz="14400">
                <a:solidFill>
                  <a:schemeClr val="lt1"/>
                </a:solidFill>
              </a:defRPr>
            </a:lvl4pPr>
            <a:lvl5pPr lvl="4" algn="l">
              <a:lnSpc>
                <a:spcPct val="100000"/>
              </a:lnSpc>
              <a:spcBef>
                <a:spcPts val="0"/>
              </a:spcBef>
              <a:spcAft>
                <a:spcPts val="0"/>
              </a:spcAft>
              <a:buClr>
                <a:schemeClr val="lt1"/>
              </a:buClr>
              <a:buSzPts val="10400"/>
              <a:buNone/>
              <a:defRPr sz="14400">
                <a:solidFill>
                  <a:schemeClr val="lt1"/>
                </a:solidFill>
              </a:defRPr>
            </a:lvl5pPr>
            <a:lvl6pPr lvl="5" algn="l">
              <a:lnSpc>
                <a:spcPct val="100000"/>
              </a:lnSpc>
              <a:spcBef>
                <a:spcPts val="0"/>
              </a:spcBef>
              <a:spcAft>
                <a:spcPts val="0"/>
              </a:spcAft>
              <a:buClr>
                <a:schemeClr val="lt1"/>
              </a:buClr>
              <a:buSzPts val="10400"/>
              <a:buNone/>
              <a:defRPr sz="14400">
                <a:solidFill>
                  <a:schemeClr val="lt1"/>
                </a:solidFill>
              </a:defRPr>
            </a:lvl6pPr>
            <a:lvl7pPr lvl="6" algn="l">
              <a:lnSpc>
                <a:spcPct val="100000"/>
              </a:lnSpc>
              <a:spcBef>
                <a:spcPts val="0"/>
              </a:spcBef>
              <a:spcAft>
                <a:spcPts val="0"/>
              </a:spcAft>
              <a:buClr>
                <a:schemeClr val="lt1"/>
              </a:buClr>
              <a:buSzPts val="10400"/>
              <a:buNone/>
              <a:defRPr sz="14400">
                <a:solidFill>
                  <a:schemeClr val="lt1"/>
                </a:solidFill>
              </a:defRPr>
            </a:lvl7pPr>
            <a:lvl8pPr lvl="7" algn="l">
              <a:lnSpc>
                <a:spcPct val="100000"/>
              </a:lnSpc>
              <a:spcBef>
                <a:spcPts val="0"/>
              </a:spcBef>
              <a:spcAft>
                <a:spcPts val="0"/>
              </a:spcAft>
              <a:buClr>
                <a:schemeClr val="lt1"/>
              </a:buClr>
              <a:buSzPts val="10400"/>
              <a:buNone/>
              <a:defRPr sz="14400">
                <a:solidFill>
                  <a:schemeClr val="lt1"/>
                </a:solidFill>
              </a:defRPr>
            </a:lvl8pPr>
            <a:lvl9pPr lvl="8" algn="l">
              <a:lnSpc>
                <a:spcPct val="100000"/>
              </a:lnSpc>
              <a:spcBef>
                <a:spcPts val="0"/>
              </a:spcBef>
              <a:spcAft>
                <a:spcPts val="0"/>
              </a:spcAft>
              <a:buClr>
                <a:schemeClr val="lt1"/>
              </a:buClr>
              <a:buSzPts val="10400"/>
              <a:buNone/>
              <a:defRPr sz="14400">
                <a:solidFill>
                  <a:schemeClr val="lt1"/>
                </a:solidFill>
              </a:defRPr>
            </a:lvl9pPr>
          </a:lstStyle>
          <a:p>
            <a:endParaRPr/>
          </a:p>
        </p:txBody>
      </p:sp>
      <p:pic>
        <p:nvPicPr>
          <p:cNvPr id="16" name="Google Shape;16;p3"/>
          <p:cNvPicPr preferRelativeResize="0"/>
          <p:nvPr/>
        </p:nvPicPr>
        <p:blipFill rotWithShape="1">
          <a:blip r:embed="rId2">
            <a:alphaModFix/>
          </a:blip>
          <a:srcRect/>
          <a:stretch/>
        </p:blipFill>
        <p:spPr>
          <a:xfrm>
            <a:off x="598734" y="564033"/>
            <a:ext cx="1208799" cy="80586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1">
  <p:cSld name="CUSTOM_8">
    <p:spTree>
      <p:nvGrpSpPr>
        <p:cNvPr id="1" name="Shape 17"/>
        <p:cNvGrpSpPr/>
        <p:nvPr/>
      </p:nvGrpSpPr>
      <p:grpSpPr>
        <a:xfrm>
          <a:off x="0" y="0"/>
          <a:ext cx="0" cy="0"/>
          <a:chOff x="0" y="0"/>
          <a:chExt cx="0" cy="0"/>
        </a:xfrm>
      </p:grpSpPr>
      <p:sp>
        <p:nvSpPr>
          <p:cNvPr id="18" name="Google Shape;18;p4"/>
          <p:cNvSpPr/>
          <p:nvPr/>
        </p:nvSpPr>
        <p:spPr>
          <a:xfrm flipH="1">
            <a:off x="-1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 name="Google Shape;19;p4"/>
          <p:cNvSpPr>
            <a:spLocks noGrp="1"/>
          </p:cNvSpPr>
          <p:nvPr>
            <p:ph type="pic" idx="2"/>
          </p:nvPr>
        </p:nvSpPr>
        <p:spPr>
          <a:xfrm>
            <a:off x="6096000" y="0"/>
            <a:ext cx="6096000" cy="6858000"/>
          </a:xfrm>
          <a:prstGeom prst="rect">
            <a:avLst/>
          </a:prstGeom>
          <a:noFill/>
          <a:ln>
            <a:noFill/>
          </a:ln>
        </p:spPr>
      </p:sp>
      <p:sp>
        <p:nvSpPr>
          <p:cNvPr id="20" name="Google Shape;20;p4"/>
          <p:cNvSpPr txBox="1">
            <a:spLocks noGrp="1"/>
          </p:cNvSpPr>
          <p:nvPr>
            <p:ph type="title"/>
          </p:nvPr>
        </p:nvSpPr>
        <p:spPr>
          <a:xfrm>
            <a:off x="729533" y="2559800"/>
            <a:ext cx="4725200" cy="332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800"/>
              <a:buNone/>
              <a:defRPr sz="2400">
                <a:solidFill>
                  <a:schemeClr val="accent3"/>
                </a:solidFill>
                <a:latin typeface="Poppins Light"/>
                <a:ea typeface="Poppins Light"/>
                <a:cs typeface="Poppins Light"/>
                <a:sym typeface="Poppins Light"/>
              </a:defRPr>
            </a:lvl1pPr>
            <a:lvl2pPr lvl="1" algn="l">
              <a:lnSpc>
                <a:spcPct val="100000"/>
              </a:lnSpc>
              <a:spcBef>
                <a:spcPts val="0"/>
              </a:spcBef>
              <a:spcAft>
                <a:spcPts val="0"/>
              </a:spcAft>
              <a:buSzPts val="2800"/>
              <a:buNone/>
              <a:defRPr>
                <a:latin typeface="Poppins Light"/>
                <a:ea typeface="Poppins Light"/>
                <a:cs typeface="Poppins Light"/>
                <a:sym typeface="Poppins Light"/>
              </a:defRPr>
            </a:lvl2pPr>
            <a:lvl3pPr lvl="2" algn="l">
              <a:lnSpc>
                <a:spcPct val="100000"/>
              </a:lnSpc>
              <a:spcBef>
                <a:spcPts val="0"/>
              </a:spcBef>
              <a:spcAft>
                <a:spcPts val="0"/>
              </a:spcAft>
              <a:buSzPts val="2800"/>
              <a:buNone/>
              <a:defRPr>
                <a:latin typeface="Poppins Light"/>
                <a:ea typeface="Poppins Light"/>
                <a:cs typeface="Poppins Light"/>
                <a:sym typeface="Poppins Light"/>
              </a:defRPr>
            </a:lvl3pPr>
            <a:lvl4pPr lvl="3" algn="l">
              <a:lnSpc>
                <a:spcPct val="100000"/>
              </a:lnSpc>
              <a:spcBef>
                <a:spcPts val="0"/>
              </a:spcBef>
              <a:spcAft>
                <a:spcPts val="0"/>
              </a:spcAft>
              <a:buSzPts val="2800"/>
              <a:buNone/>
              <a:defRPr>
                <a:latin typeface="Poppins Light"/>
                <a:ea typeface="Poppins Light"/>
                <a:cs typeface="Poppins Light"/>
                <a:sym typeface="Poppins Light"/>
              </a:defRPr>
            </a:lvl4pPr>
            <a:lvl5pPr lvl="4" algn="l">
              <a:lnSpc>
                <a:spcPct val="100000"/>
              </a:lnSpc>
              <a:spcBef>
                <a:spcPts val="0"/>
              </a:spcBef>
              <a:spcAft>
                <a:spcPts val="0"/>
              </a:spcAft>
              <a:buSzPts val="2800"/>
              <a:buNone/>
              <a:defRPr>
                <a:latin typeface="Poppins Light"/>
                <a:ea typeface="Poppins Light"/>
                <a:cs typeface="Poppins Light"/>
                <a:sym typeface="Poppins Light"/>
              </a:defRPr>
            </a:lvl5pPr>
            <a:lvl6pPr lvl="5" algn="l">
              <a:lnSpc>
                <a:spcPct val="100000"/>
              </a:lnSpc>
              <a:spcBef>
                <a:spcPts val="0"/>
              </a:spcBef>
              <a:spcAft>
                <a:spcPts val="0"/>
              </a:spcAft>
              <a:buSzPts val="2800"/>
              <a:buNone/>
              <a:defRPr>
                <a:latin typeface="Poppins Light"/>
                <a:ea typeface="Poppins Light"/>
                <a:cs typeface="Poppins Light"/>
                <a:sym typeface="Poppins Light"/>
              </a:defRPr>
            </a:lvl6pPr>
            <a:lvl7pPr lvl="6" algn="l">
              <a:lnSpc>
                <a:spcPct val="100000"/>
              </a:lnSpc>
              <a:spcBef>
                <a:spcPts val="0"/>
              </a:spcBef>
              <a:spcAft>
                <a:spcPts val="0"/>
              </a:spcAft>
              <a:buSzPts val="2800"/>
              <a:buNone/>
              <a:defRPr>
                <a:latin typeface="Poppins Light"/>
                <a:ea typeface="Poppins Light"/>
                <a:cs typeface="Poppins Light"/>
                <a:sym typeface="Poppins Light"/>
              </a:defRPr>
            </a:lvl7pPr>
            <a:lvl8pPr lvl="7" algn="l">
              <a:lnSpc>
                <a:spcPct val="100000"/>
              </a:lnSpc>
              <a:spcBef>
                <a:spcPts val="0"/>
              </a:spcBef>
              <a:spcAft>
                <a:spcPts val="0"/>
              </a:spcAft>
              <a:buSzPts val="2800"/>
              <a:buNone/>
              <a:defRPr>
                <a:latin typeface="Poppins Light"/>
                <a:ea typeface="Poppins Light"/>
                <a:cs typeface="Poppins Light"/>
                <a:sym typeface="Poppins Light"/>
              </a:defRPr>
            </a:lvl8pPr>
            <a:lvl9pPr lvl="8" algn="l">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1 1">
  <p:cSld name="CUSTOM_8_1">
    <p:spTree>
      <p:nvGrpSpPr>
        <p:cNvPr id="1" name="Shape 21"/>
        <p:cNvGrpSpPr/>
        <p:nvPr/>
      </p:nvGrpSpPr>
      <p:grpSpPr>
        <a:xfrm>
          <a:off x="0" y="0"/>
          <a:ext cx="0" cy="0"/>
          <a:chOff x="0" y="0"/>
          <a:chExt cx="0" cy="0"/>
        </a:xfrm>
      </p:grpSpPr>
      <p:sp>
        <p:nvSpPr>
          <p:cNvPr id="22" name="Google Shape;22;p5"/>
          <p:cNvSpPr>
            <a:spLocks noGrp="1"/>
          </p:cNvSpPr>
          <p:nvPr>
            <p:ph type="pic" idx="2"/>
          </p:nvPr>
        </p:nvSpPr>
        <p:spPr>
          <a:xfrm>
            <a:off x="0" y="0"/>
            <a:ext cx="6096000" cy="6858000"/>
          </a:xfrm>
          <a:prstGeom prst="rect">
            <a:avLst/>
          </a:prstGeom>
          <a:noFill/>
          <a:ln>
            <a:noFill/>
          </a:ln>
        </p:spPr>
      </p:sp>
      <p:sp>
        <p:nvSpPr>
          <p:cNvPr id="23" name="Google Shape;23;p5"/>
          <p:cNvSpPr/>
          <p:nvPr/>
        </p:nvSpPr>
        <p:spPr>
          <a:xfrm flipH="1">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5"/>
          <p:cNvSpPr txBox="1">
            <a:spLocks noGrp="1"/>
          </p:cNvSpPr>
          <p:nvPr>
            <p:ph type="title"/>
          </p:nvPr>
        </p:nvSpPr>
        <p:spPr>
          <a:xfrm>
            <a:off x="6825633" y="2559800"/>
            <a:ext cx="4725200" cy="332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800"/>
              <a:buNone/>
              <a:defRPr sz="2400">
                <a:solidFill>
                  <a:schemeClr val="accent3"/>
                </a:solidFill>
                <a:latin typeface="Poppins Light"/>
                <a:ea typeface="Poppins Light"/>
                <a:cs typeface="Poppins Light"/>
                <a:sym typeface="Poppins Light"/>
              </a:defRPr>
            </a:lvl1pPr>
            <a:lvl2pPr lvl="1" algn="l">
              <a:lnSpc>
                <a:spcPct val="100000"/>
              </a:lnSpc>
              <a:spcBef>
                <a:spcPts val="0"/>
              </a:spcBef>
              <a:spcAft>
                <a:spcPts val="0"/>
              </a:spcAft>
              <a:buSzPts val="2800"/>
              <a:buNone/>
              <a:defRPr>
                <a:latin typeface="Poppins Light"/>
                <a:ea typeface="Poppins Light"/>
                <a:cs typeface="Poppins Light"/>
                <a:sym typeface="Poppins Light"/>
              </a:defRPr>
            </a:lvl2pPr>
            <a:lvl3pPr lvl="2" algn="l">
              <a:lnSpc>
                <a:spcPct val="100000"/>
              </a:lnSpc>
              <a:spcBef>
                <a:spcPts val="0"/>
              </a:spcBef>
              <a:spcAft>
                <a:spcPts val="0"/>
              </a:spcAft>
              <a:buSzPts val="2800"/>
              <a:buNone/>
              <a:defRPr>
                <a:latin typeface="Poppins Light"/>
                <a:ea typeface="Poppins Light"/>
                <a:cs typeface="Poppins Light"/>
                <a:sym typeface="Poppins Light"/>
              </a:defRPr>
            </a:lvl3pPr>
            <a:lvl4pPr lvl="3" algn="l">
              <a:lnSpc>
                <a:spcPct val="100000"/>
              </a:lnSpc>
              <a:spcBef>
                <a:spcPts val="0"/>
              </a:spcBef>
              <a:spcAft>
                <a:spcPts val="0"/>
              </a:spcAft>
              <a:buSzPts val="2800"/>
              <a:buNone/>
              <a:defRPr>
                <a:latin typeface="Poppins Light"/>
                <a:ea typeface="Poppins Light"/>
                <a:cs typeface="Poppins Light"/>
                <a:sym typeface="Poppins Light"/>
              </a:defRPr>
            </a:lvl4pPr>
            <a:lvl5pPr lvl="4" algn="l">
              <a:lnSpc>
                <a:spcPct val="100000"/>
              </a:lnSpc>
              <a:spcBef>
                <a:spcPts val="0"/>
              </a:spcBef>
              <a:spcAft>
                <a:spcPts val="0"/>
              </a:spcAft>
              <a:buSzPts val="2800"/>
              <a:buNone/>
              <a:defRPr>
                <a:latin typeface="Poppins Light"/>
                <a:ea typeface="Poppins Light"/>
                <a:cs typeface="Poppins Light"/>
                <a:sym typeface="Poppins Light"/>
              </a:defRPr>
            </a:lvl5pPr>
            <a:lvl6pPr lvl="5" algn="l">
              <a:lnSpc>
                <a:spcPct val="100000"/>
              </a:lnSpc>
              <a:spcBef>
                <a:spcPts val="0"/>
              </a:spcBef>
              <a:spcAft>
                <a:spcPts val="0"/>
              </a:spcAft>
              <a:buSzPts val="2800"/>
              <a:buNone/>
              <a:defRPr>
                <a:latin typeface="Poppins Light"/>
                <a:ea typeface="Poppins Light"/>
                <a:cs typeface="Poppins Light"/>
                <a:sym typeface="Poppins Light"/>
              </a:defRPr>
            </a:lvl6pPr>
            <a:lvl7pPr lvl="6" algn="l">
              <a:lnSpc>
                <a:spcPct val="100000"/>
              </a:lnSpc>
              <a:spcBef>
                <a:spcPts val="0"/>
              </a:spcBef>
              <a:spcAft>
                <a:spcPts val="0"/>
              </a:spcAft>
              <a:buSzPts val="2800"/>
              <a:buNone/>
              <a:defRPr>
                <a:latin typeface="Poppins Light"/>
                <a:ea typeface="Poppins Light"/>
                <a:cs typeface="Poppins Light"/>
                <a:sym typeface="Poppins Light"/>
              </a:defRPr>
            </a:lvl7pPr>
            <a:lvl8pPr lvl="7" algn="l">
              <a:lnSpc>
                <a:spcPct val="100000"/>
              </a:lnSpc>
              <a:spcBef>
                <a:spcPts val="0"/>
              </a:spcBef>
              <a:spcAft>
                <a:spcPts val="0"/>
              </a:spcAft>
              <a:buSzPts val="2800"/>
              <a:buNone/>
              <a:defRPr>
                <a:latin typeface="Poppins Light"/>
                <a:ea typeface="Poppins Light"/>
                <a:cs typeface="Poppins Light"/>
                <a:sym typeface="Poppins Light"/>
              </a:defRPr>
            </a:lvl8pPr>
            <a:lvl9pPr lvl="8" algn="l">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artner">
  <p:cSld name="BLANK_1">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60400" y="393700"/>
            <a:ext cx="5499200" cy="1740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2"/>
              </a:buClr>
              <a:buSzPts val="3000"/>
              <a:buNone/>
              <a:defRPr>
                <a:solidFill>
                  <a:schemeClr val="accent2"/>
                </a:solidFill>
              </a:defRPr>
            </a:lvl1pPr>
            <a:lvl2pPr lvl="1" algn="l">
              <a:lnSpc>
                <a:spcPct val="90000"/>
              </a:lnSpc>
              <a:spcBef>
                <a:spcPts val="0"/>
              </a:spcBef>
              <a:spcAft>
                <a:spcPts val="0"/>
              </a:spcAft>
              <a:buClr>
                <a:schemeClr val="accent2"/>
              </a:buClr>
              <a:buSzPts val="2800"/>
              <a:buNone/>
              <a:defRPr>
                <a:solidFill>
                  <a:schemeClr val="accent2"/>
                </a:solidFill>
              </a:defRPr>
            </a:lvl2pPr>
            <a:lvl3pPr lvl="2" algn="l">
              <a:lnSpc>
                <a:spcPct val="90000"/>
              </a:lnSpc>
              <a:spcBef>
                <a:spcPts val="0"/>
              </a:spcBef>
              <a:spcAft>
                <a:spcPts val="0"/>
              </a:spcAft>
              <a:buClr>
                <a:schemeClr val="accent2"/>
              </a:buClr>
              <a:buSzPts val="2800"/>
              <a:buNone/>
              <a:defRPr>
                <a:solidFill>
                  <a:schemeClr val="accent2"/>
                </a:solidFill>
              </a:defRPr>
            </a:lvl3pPr>
            <a:lvl4pPr lvl="3" algn="l">
              <a:lnSpc>
                <a:spcPct val="90000"/>
              </a:lnSpc>
              <a:spcBef>
                <a:spcPts val="0"/>
              </a:spcBef>
              <a:spcAft>
                <a:spcPts val="0"/>
              </a:spcAft>
              <a:buClr>
                <a:schemeClr val="accent2"/>
              </a:buClr>
              <a:buSzPts val="2800"/>
              <a:buNone/>
              <a:defRPr>
                <a:solidFill>
                  <a:schemeClr val="accent2"/>
                </a:solidFill>
              </a:defRPr>
            </a:lvl4pPr>
            <a:lvl5pPr lvl="4" algn="l">
              <a:lnSpc>
                <a:spcPct val="90000"/>
              </a:lnSpc>
              <a:spcBef>
                <a:spcPts val="0"/>
              </a:spcBef>
              <a:spcAft>
                <a:spcPts val="0"/>
              </a:spcAft>
              <a:buClr>
                <a:schemeClr val="accent2"/>
              </a:buClr>
              <a:buSzPts val="2800"/>
              <a:buNone/>
              <a:defRPr>
                <a:solidFill>
                  <a:schemeClr val="accent2"/>
                </a:solidFill>
              </a:defRPr>
            </a:lvl5pPr>
            <a:lvl6pPr lvl="5" algn="l">
              <a:lnSpc>
                <a:spcPct val="90000"/>
              </a:lnSpc>
              <a:spcBef>
                <a:spcPts val="0"/>
              </a:spcBef>
              <a:spcAft>
                <a:spcPts val="0"/>
              </a:spcAft>
              <a:buClr>
                <a:schemeClr val="accent2"/>
              </a:buClr>
              <a:buSzPts val="2800"/>
              <a:buNone/>
              <a:defRPr>
                <a:solidFill>
                  <a:schemeClr val="accent2"/>
                </a:solidFill>
              </a:defRPr>
            </a:lvl6pPr>
            <a:lvl7pPr lvl="6" algn="l">
              <a:lnSpc>
                <a:spcPct val="90000"/>
              </a:lnSpc>
              <a:spcBef>
                <a:spcPts val="0"/>
              </a:spcBef>
              <a:spcAft>
                <a:spcPts val="0"/>
              </a:spcAft>
              <a:buClr>
                <a:schemeClr val="accent2"/>
              </a:buClr>
              <a:buSzPts val="2800"/>
              <a:buNone/>
              <a:defRPr>
                <a:solidFill>
                  <a:schemeClr val="accent2"/>
                </a:solidFill>
              </a:defRPr>
            </a:lvl7pPr>
            <a:lvl8pPr lvl="7" algn="l">
              <a:lnSpc>
                <a:spcPct val="90000"/>
              </a:lnSpc>
              <a:spcBef>
                <a:spcPts val="0"/>
              </a:spcBef>
              <a:spcAft>
                <a:spcPts val="0"/>
              </a:spcAft>
              <a:buClr>
                <a:schemeClr val="accent2"/>
              </a:buClr>
              <a:buSzPts val="2800"/>
              <a:buNone/>
              <a:defRPr>
                <a:solidFill>
                  <a:schemeClr val="accent2"/>
                </a:solidFill>
              </a:defRPr>
            </a:lvl8pPr>
            <a:lvl9pPr lvl="8" algn="l">
              <a:lnSpc>
                <a:spcPct val="90000"/>
              </a:lnSpc>
              <a:spcBef>
                <a:spcPts val="0"/>
              </a:spcBef>
              <a:spcAft>
                <a:spcPts val="0"/>
              </a:spcAft>
              <a:buClr>
                <a:schemeClr val="accent2"/>
              </a:buClr>
              <a:buSzPts val="2800"/>
              <a:buNone/>
              <a:defRPr>
                <a:solidFill>
                  <a:schemeClr val="accent2"/>
                </a:solidFill>
              </a:defRPr>
            </a:lvl9pPr>
          </a:lstStyle>
          <a:p>
            <a:endParaRPr/>
          </a:p>
        </p:txBody>
      </p:sp>
      <p:sp>
        <p:nvSpPr>
          <p:cNvPr id="27" name="Google Shape;27;p6"/>
          <p:cNvSpPr>
            <a:spLocks noGrp="1"/>
          </p:cNvSpPr>
          <p:nvPr>
            <p:ph type="pic" idx="2"/>
          </p:nvPr>
        </p:nvSpPr>
        <p:spPr>
          <a:xfrm>
            <a:off x="6997700" y="3429000"/>
            <a:ext cx="5207200" cy="3429200"/>
          </a:xfrm>
          <a:prstGeom prst="rect">
            <a:avLst/>
          </a:prstGeom>
          <a:noFill/>
          <a:ln>
            <a:noFill/>
          </a:ln>
        </p:spPr>
      </p:sp>
      <p:sp>
        <p:nvSpPr>
          <p:cNvPr id="28" name="Google Shape;28;p6"/>
          <p:cNvSpPr txBox="1">
            <a:spLocks noGrp="1"/>
          </p:cNvSpPr>
          <p:nvPr>
            <p:ph type="body" idx="1"/>
          </p:nvPr>
        </p:nvSpPr>
        <p:spPr>
          <a:xfrm>
            <a:off x="660400" y="2260600"/>
            <a:ext cx="5727600" cy="40044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SzPts val="1400"/>
              <a:buChar char="●"/>
              <a:defRPr/>
            </a:lvl1pPr>
            <a:lvl2pPr marL="1219170" lvl="1" indent="-423323" algn="l">
              <a:lnSpc>
                <a:spcPct val="100000"/>
              </a:lnSpc>
              <a:spcBef>
                <a:spcPts val="1600"/>
              </a:spcBef>
              <a:spcAft>
                <a:spcPts val="0"/>
              </a:spcAft>
              <a:buSzPts val="1400"/>
              <a:buChar char="○"/>
              <a:defRPr/>
            </a:lvl2pPr>
            <a:lvl3pPr marL="1828754" lvl="2" indent="-423323" algn="l">
              <a:lnSpc>
                <a:spcPct val="100000"/>
              </a:lnSpc>
              <a:spcBef>
                <a:spcPts val="1600"/>
              </a:spcBef>
              <a:spcAft>
                <a:spcPts val="0"/>
              </a:spcAft>
              <a:buSzPts val="1400"/>
              <a:buChar char="■"/>
              <a:defRPr/>
            </a:lvl3pPr>
            <a:lvl4pPr marL="2438339" lvl="3" indent="-423323" algn="l">
              <a:lnSpc>
                <a:spcPct val="100000"/>
              </a:lnSpc>
              <a:spcBef>
                <a:spcPts val="1600"/>
              </a:spcBef>
              <a:spcAft>
                <a:spcPts val="0"/>
              </a:spcAft>
              <a:buSzPts val="1400"/>
              <a:buChar char="●"/>
              <a:defRPr/>
            </a:lvl4pPr>
            <a:lvl5pPr marL="3047924" lvl="4" indent="-423323" algn="l">
              <a:lnSpc>
                <a:spcPct val="100000"/>
              </a:lnSpc>
              <a:spcBef>
                <a:spcPts val="1600"/>
              </a:spcBef>
              <a:spcAft>
                <a:spcPts val="0"/>
              </a:spcAft>
              <a:buSzPts val="1400"/>
              <a:buChar char="○"/>
              <a:defRPr/>
            </a:lvl5pPr>
            <a:lvl6pPr marL="3657509" lvl="5" indent="-423323" algn="l">
              <a:lnSpc>
                <a:spcPct val="100000"/>
              </a:lnSpc>
              <a:spcBef>
                <a:spcPts val="1600"/>
              </a:spcBef>
              <a:spcAft>
                <a:spcPts val="0"/>
              </a:spcAft>
              <a:buSzPts val="1400"/>
              <a:buChar char="■"/>
              <a:defRPr/>
            </a:lvl6pPr>
            <a:lvl7pPr marL="4267093" lvl="6" indent="-423323" algn="l">
              <a:lnSpc>
                <a:spcPct val="100000"/>
              </a:lnSpc>
              <a:spcBef>
                <a:spcPts val="1600"/>
              </a:spcBef>
              <a:spcAft>
                <a:spcPts val="0"/>
              </a:spcAft>
              <a:buSzPts val="1400"/>
              <a:buChar char="●"/>
              <a:defRPr/>
            </a:lvl7pPr>
            <a:lvl8pPr marL="4876678" lvl="7" indent="-423323" algn="l">
              <a:lnSpc>
                <a:spcPct val="100000"/>
              </a:lnSpc>
              <a:spcBef>
                <a:spcPts val="1600"/>
              </a:spcBef>
              <a:spcAft>
                <a:spcPts val="0"/>
              </a:spcAft>
              <a:buSzPts val="1400"/>
              <a:buChar char="○"/>
              <a:defRPr/>
            </a:lvl8pPr>
            <a:lvl9pPr marL="5486263" lvl="8" indent="-423323" algn="l">
              <a:lnSpc>
                <a:spcPct val="100000"/>
              </a:lnSpc>
              <a:spcBef>
                <a:spcPts val="1600"/>
              </a:spcBef>
              <a:spcAft>
                <a:spcPts val="1600"/>
              </a:spcAft>
              <a:buSzPts val="1400"/>
              <a:buChar char="■"/>
              <a:defRPr/>
            </a:lvl9pPr>
          </a:lstStyle>
          <a:p>
            <a:endParaRPr/>
          </a:p>
        </p:txBody>
      </p:sp>
      <p:sp>
        <p:nvSpPr>
          <p:cNvPr id="29" name="Google Shape;29;p6"/>
          <p:cNvSpPr>
            <a:spLocks noGrp="1"/>
          </p:cNvSpPr>
          <p:nvPr>
            <p:ph type="pic" idx="3"/>
          </p:nvPr>
        </p:nvSpPr>
        <p:spPr>
          <a:xfrm>
            <a:off x="6997700" y="0"/>
            <a:ext cx="5207200" cy="34292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slide yellow 1">
  <p:cSld name="TITLE_1_1_1_1_1_1">
    <p:bg>
      <p:bgPr>
        <a:solidFill>
          <a:schemeClr val="accent1"/>
        </a:solidFill>
        <a:effectLst/>
      </p:bgPr>
    </p:bg>
    <p:spTree>
      <p:nvGrpSpPr>
        <p:cNvPr id="1" name="Shape 30"/>
        <p:cNvGrpSpPr/>
        <p:nvPr/>
      </p:nvGrpSpPr>
      <p:grpSpPr>
        <a:xfrm>
          <a:off x="0" y="0"/>
          <a:ext cx="0" cy="0"/>
          <a:chOff x="0" y="0"/>
          <a:chExt cx="0" cy="0"/>
        </a:xfrm>
      </p:grpSpPr>
      <p:sp>
        <p:nvSpPr>
          <p:cNvPr id="31" name="Google Shape;31;p7"/>
          <p:cNvSpPr txBox="1"/>
          <p:nvPr/>
        </p:nvSpPr>
        <p:spPr>
          <a:xfrm>
            <a:off x="1807533" y="4529167"/>
            <a:ext cx="5398000" cy="71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32" name="Google Shape;32;p7"/>
          <p:cNvSpPr txBox="1"/>
          <p:nvPr/>
        </p:nvSpPr>
        <p:spPr>
          <a:xfrm>
            <a:off x="1440000" y="3778833"/>
            <a:ext cx="9120000" cy="198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7316F"/>
              </a:solidFill>
              <a:latin typeface="Montserrat"/>
              <a:ea typeface="Montserrat"/>
              <a:cs typeface="Montserrat"/>
              <a:sym typeface="Montserrat"/>
            </a:endParaRPr>
          </a:p>
        </p:txBody>
      </p:sp>
      <p:sp>
        <p:nvSpPr>
          <p:cNvPr id="33" name="Google Shape;33;p7"/>
          <p:cNvSpPr txBox="1">
            <a:spLocks noGrp="1"/>
          </p:cNvSpPr>
          <p:nvPr>
            <p:ph type="title"/>
          </p:nvPr>
        </p:nvSpPr>
        <p:spPr>
          <a:xfrm>
            <a:off x="5892800" y="4529167"/>
            <a:ext cx="5684800" cy="1816000"/>
          </a:xfrm>
          <a:prstGeom prst="rect">
            <a:avLst/>
          </a:prstGeom>
          <a:noFill/>
          <a:ln>
            <a:noFill/>
          </a:ln>
        </p:spPr>
        <p:txBody>
          <a:bodyPr spcFirstLastPara="1" wrap="square" lIns="91425" tIns="91425" rIns="68475" bIns="91425" anchor="b" anchorCtr="0">
            <a:noAutofit/>
          </a:bodyPr>
          <a:lstStyle>
            <a:lvl1pPr lvl="0" algn="r">
              <a:lnSpc>
                <a:spcPct val="80000"/>
              </a:lnSpc>
              <a:spcBef>
                <a:spcPts val="0"/>
              </a:spcBef>
              <a:spcAft>
                <a:spcPts val="0"/>
              </a:spcAft>
              <a:buClr>
                <a:schemeClr val="lt1"/>
              </a:buClr>
              <a:buSzPts val="7200"/>
              <a:buNone/>
              <a:defRPr sz="9600">
                <a:solidFill>
                  <a:schemeClr val="lt1"/>
                </a:solidFill>
              </a:defRPr>
            </a:lvl1pPr>
            <a:lvl2pPr lvl="1" algn="l">
              <a:lnSpc>
                <a:spcPct val="100000"/>
              </a:lnSpc>
              <a:spcBef>
                <a:spcPts val="0"/>
              </a:spcBef>
              <a:spcAft>
                <a:spcPts val="0"/>
              </a:spcAft>
              <a:buClr>
                <a:schemeClr val="lt1"/>
              </a:buClr>
              <a:buSzPts val="10400"/>
              <a:buNone/>
              <a:defRPr sz="14400">
                <a:solidFill>
                  <a:schemeClr val="lt1"/>
                </a:solidFill>
              </a:defRPr>
            </a:lvl2pPr>
            <a:lvl3pPr lvl="2" algn="l">
              <a:lnSpc>
                <a:spcPct val="100000"/>
              </a:lnSpc>
              <a:spcBef>
                <a:spcPts val="0"/>
              </a:spcBef>
              <a:spcAft>
                <a:spcPts val="0"/>
              </a:spcAft>
              <a:buClr>
                <a:schemeClr val="lt1"/>
              </a:buClr>
              <a:buSzPts val="10400"/>
              <a:buNone/>
              <a:defRPr sz="14400">
                <a:solidFill>
                  <a:schemeClr val="lt1"/>
                </a:solidFill>
              </a:defRPr>
            </a:lvl3pPr>
            <a:lvl4pPr lvl="3" algn="l">
              <a:lnSpc>
                <a:spcPct val="100000"/>
              </a:lnSpc>
              <a:spcBef>
                <a:spcPts val="0"/>
              </a:spcBef>
              <a:spcAft>
                <a:spcPts val="0"/>
              </a:spcAft>
              <a:buClr>
                <a:schemeClr val="lt1"/>
              </a:buClr>
              <a:buSzPts val="10400"/>
              <a:buNone/>
              <a:defRPr sz="14400">
                <a:solidFill>
                  <a:schemeClr val="lt1"/>
                </a:solidFill>
              </a:defRPr>
            </a:lvl4pPr>
            <a:lvl5pPr lvl="4" algn="l">
              <a:lnSpc>
                <a:spcPct val="100000"/>
              </a:lnSpc>
              <a:spcBef>
                <a:spcPts val="0"/>
              </a:spcBef>
              <a:spcAft>
                <a:spcPts val="0"/>
              </a:spcAft>
              <a:buClr>
                <a:schemeClr val="lt1"/>
              </a:buClr>
              <a:buSzPts val="10400"/>
              <a:buNone/>
              <a:defRPr sz="14400">
                <a:solidFill>
                  <a:schemeClr val="lt1"/>
                </a:solidFill>
              </a:defRPr>
            </a:lvl5pPr>
            <a:lvl6pPr lvl="5" algn="l">
              <a:lnSpc>
                <a:spcPct val="100000"/>
              </a:lnSpc>
              <a:spcBef>
                <a:spcPts val="0"/>
              </a:spcBef>
              <a:spcAft>
                <a:spcPts val="0"/>
              </a:spcAft>
              <a:buClr>
                <a:schemeClr val="lt1"/>
              </a:buClr>
              <a:buSzPts val="10400"/>
              <a:buNone/>
              <a:defRPr sz="14400">
                <a:solidFill>
                  <a:schemeClr val="lt1"/>
                </a:solidFill>
              </a:defRPr>
            </a:lvl6pPr>
            <a:lvl7pPr lvl="6" algn="l">
              <a:lnSpc>
                <a:spcPct val="100000"/>
              </a:lnSpc>
              <a:spcBef>
                <a:spcPts val="0"/>
              </a:spcBef>
              <a:spcAft>
                <a:spcPts val="0"/>
              </a:spcAft>
              <a:buClr>
                <a:schemeClr val="lt1"/>
              </a:buClr>
              <a:buSzPts val="10400"/>
              <a:buNone/>
              <a:defRPr sz="14400">
                <a:solidFill>
                  <a:schemeClr val="lt1"/>
                </a:solidFill>
              </a:defRPr>
            </a:lvl7pPr>
            <a:lvl8pPr lvl="7" algn="l">
              <a:lnSpc>
                <a:spcPct val="100000"/>
              </a:lnSpc>
              <a:spcBef>
                <a:spcPts val="0"/>
              </a:spcBef>
              <a:spcAft>
                <a:spcPts val="0"/>
              </a:spcAft>
              <a:buClr>
                <a:schemeClr val="lt1"/>
              </a:buClr>
              <a:buSzPts val="10400"/>
              <a:buNone/>
              <a:defRPr sz="14400">
                <a:solidFill>
                  <a:schemeClr val="lt1"/>
                </a:solidFill>
              </a:defRPr>
            </a:lvl8pPr>
            <a:lvl9pPr lvl="8" algn="l">
              <a:lnSpc>
                <a:spcPct val="100000"/>
              </a:lnSpc>
              <a:spcBef>
                <a:spcPts val="0"/>
              </a:spcBef>
              <a:spcAft>
                <a:spcPts val="0"/>
              </a:spcAft>
              <a:buClr>
                <a:schemeClr val="lt1"/>
              </a:buClr>
              <a:buSzPts val="10400"/>
              <a:buNone/>
              <a:defRPr sz="14400">
                <a:solidFill>
                  <a:schemeClr val="lt1"/>
                </a:solidFill>
              </a:defRPr>
            </a:lvl9pPr>
          </a:lstStyle>
          <a:p>
            <a:endParaRPr/>
          </a:p>
        </p:txBody>
      </p:sp>
      <p:pic>
        <p:nvPicPr>
          <p:cNvPr id="34" name="Google Shape;34;p7"/>
          <p:cNvPicPr preferRelativeResize="0"/>
          <p:nvPr/>
        </p:nvPicPr>
        <p:blipFill rotWithShape="1">
          <a:blip r:embed="rId2">
            <a:alphaModFix/>
          </a:blip>
          <a:srcRect/>
          <a:stretch/>
        </p:blipFill>
        <p:spPr>
          <a:xfrm>
            <a:off x="10368801" y="564033"/>
            <a:ext cx="1208799" cy="80586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27AA-4E0F-4517-86F8-02D4245ADF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FE28ED-0946-4F3F-96EB-0BB5A06A3158}"/>
              </a:ext>
            </a:extLst>
          </p:cNvPr>
          <p:cNvSpPr>
            <a:spLocks noGrp="1"/>
          </p:cNvSpPr>
          <p:nvPr>
            <p:ph type="dt" sz="half" idx="10"/>
          </p:nvPr>
        </p:nvSpPr>
        <p:spPr/>
        <p:txBody>
          <a:bodyPr/>
          <a:lstStyle/>
          <a:p>
            <a:fld id="{CEB906D6-E7D2-4C6D-8E49-37FF4059D290}" type="datetimeFigureOut">
              <a:rPr lang="en-GB" smtClean="0"/>
              <a:t>12/12/2023</a:t>
            </a:fld>
            <a:endParaRPr lang="en-GB"/>
          </a:p>
        </p:txBody>
      </p:sp>
      <p:sp>
        <p:nvSpPr>
          <p:cNvPr id="4" name="Footer Placeholder 3">
            <a:extLst>
              <a:ext uri="{FF2B5EF4-FFF2-40B4-BE49-F238E27FC236}">
                <a16:creationId xmlns:a16="http://schemas.microsoft.com/office/drawing/2014/main" id="{5AD9B7CB-EA7B-4F57-A013-1EAFB7AA2E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A33BDA-D0D6-42BA-B65B-016DE156FE70}"/>
              </a:ext>
            </a:extLst>
          </p:cNvPr>
          <p:cNvSpPr>
            <a:spLocks noGrp="1"/>
          </p:cNvSpPr>
          <p:nvPr>
            <p:ph type="sldNum" sz="quarter" idx="12"/>
          </p:nvPr>
        </p:nvSpPr>
        <p:spPr/>
        <p:txBody>
          <a:bodyPr/>
          <a:lstStyle/>
          <a:p>
            <a:fld id="{8BDC862D-4875-45FA-A709-829C2E1180F0}" type="slidenum">
              <a:rPr lang="en-GB" smtClean="0"/>
              <a:t>‹#›</a:t>
            </a:fld>
            <a:endParaRPr lang="en-GB"/>
          </a:p>
        </p:txBody>
      </p:sp>
      <p:pic>
        <p:nvPicPr>
          <p:cNvPr id="7" name="dotted_line-1.png" descr="dotted_line-1.png">
            <a:extLst>
              <a:ext uri="{FF2B5EF4-FFF2-40B4-BE49-F238E27FC236}">
                <a16:creationId xmlns:a16="http://schemas.microsoft.com/office/drawing/2014/main" id="{4F2A0422-B558-412D-AF9F-95B8B7BA2770}"/>
              </a:ext>
            </a:extLst>
          </p:cNvPr>
          <p:cNvPicPr>
            <a:picLocks noChangeAspect="1"/>
          </p:cNvPicPr>
          <p:nvPr userDrawn="1"/>
        </p:nvPicPr>
        <p:blipFill>
          <a:blip r:embed="rId2"/>
          <a:stretch>
            <a:fillRect/>
          </a:stretch>
        </p:blipFill>
        <p:spPr>
          <a:xfrm>
            <a:off x="65126" y="-120930"/>
            <a:ext cx="4586152" cy="3329546"/>
          </a:xfrm>
          <a:prstGeom prst="rect">
            <a:avLst/>
          </a:prstGeom>
          <a:ln w="12700">
            <a:miter lim="400000"/>
          </a:ln>
        </p:spPr>
      </p:pic>
    </p:spTree>
    <p:extLst>
      <p:ext uri="{BB962C8B-B14F-4D97-AF65-F5344CB8AC3E}">
        <p14:creationId xmlns:p14="http://schemas.microsoft.com/office/powerpoint/2010/main" val="200249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1 1">
  <p:cSld name="TITLE_ONLY_1_1">
    <p:bg>
      <p:bgPr>
        <a:solidFill>
          <a:schemeClr val="dk1"/>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47500" y="532733"/>
            <a:ext cx="11134800" cy="1194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800"/>
              <a:buNone/>
              <a:defRPr sz="3733">
                <a:solidFill>
                  <a:schemeClr val="lt1"/>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37" name="Google Shape;37;p8"/>
          <p:cNvSpPr txBox="1">
            <a:spLocks noGrp="1"/>
          </p:cNvSpPr>
          <p:nvPr>
            <p:ph type="body" idx="1"/>
          </p:nvPr>
        </p:nvSpPr>
        <p:spPr>
          <a:xfrm>
            <a:off x="447500" y="2070100"/>
            <a:ext cx="10982400" cy="41656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Clr>
                <a:schemeClr val="lt1"/>
              </a:buClr>
              <a:buSzPts val="1400"/>
              <a:buChar char="●"/>
              <a:defRPr>
                <a:solidFill>
                  <a:schemeClr val="lt1"/>
                </a:solidFill>
              </a:defRPr>
            </a:lvl1pPr>
            <a:lvl2pPr marL="1219170" lvl="1" indent="-423323" algn="l">
              <a:lnSpc>
                <a:spcPct val="100000"/>
              </a:lnSpc>
              <a:spcBef>
                <a:spcPts val="1600"/>
              </a:spcBef>
              <a:spcAft>
                <a:spcPts val="0"/>
              </a:spcAft>
              <a:buClr>
                <a:schemeClr val="lt1"/>
              </a:buClr>
              <a:buSzPts val="1400"/>
              <a:buChar char="○"/>
              <a:defRPr>
                <a:solidFill>
                  <a:schemeClr val="lt1"/>
                </a:solidFill>
              </a:defRPr>
            </a:lvl2pPr>
            <a:lvl3pPr marL="1828754" lvl="2" indent="-423323" algn="l">
              <a:lnSpc>
                <a:spcPct val="100000"/>
              </a:lnSpc>
              <a:spcBef>
                <a:spcPts val="1600"/>
              </a:spcBef>
              <a:spcAft>
                <a:spcPts val="0"/>
              </a:spcAft>
              <a:buClr>
                <a:schemeClr val="lt1"/>
              </a:buClr>
              <a:buSzPts val="1400"/>
              <a:buChar char="■"/>
              <a:defRPr>
                <a:solidFill>
                  <a:schemeClr val="lt1"/>
                </a:solidFill>
              </a:defRPr>
            </a:lvl3pPr>
            <a:lvl4pPr marL="2438339" lvl="3" indent="-423323" algn="l">
              <a:lnSpc>
                <a:spcPct val="100000"/>
              </a:lnSpc>
              <a:spcBef>
                <a:spcPts val="1600"/>
              </a:spcBef>
              <a:spcAft>
                <a:spcPts val="0"/>
              </a:spcAft>
              <a:buClr>
                <a:schemeClr val="lt1"/>
              </a:buClr>
              <a:buSzPts val="1400"/>
              <a:buChar char="●"/>
              <a:defRPr>
                <a:solidFill>
                  <a:schemeClr val="lt1"/>
                </a:solidFill>
              </a:defRPr>
            </a:lvl4pPr>
            <a:lvl5pPr marL="3047924" lvl="4" indent="-423323" algn="l">
              <a:lnSpc>
                <a:spcPct val="100000"/>
              </a:lnSpc>
              <a:spcBef>
                <a:spcPts val="1600"/>
              </a:spcBef>
              <a:spcAft>
                <a:spcPts val="0"/>
              </a:spcAft>
              <a:buClr>
                <a:schemeClr val="lt1"/>
              </a:buClr>
              <a:buSzPts val="1400"/>
              <a:buChar char="○"/>
              <a:defRPr>
                <a:solidFill>
                  <a:schemeClr val="lt1"/>
                </a:solidFill>
              </a:defRPr>
            </a:lvl5pPr>
            <a:lvl6pPr marL="3657509" lvl="5" indent="-423323" algn="l">
              <a:lnSpc>
                <a:spcPct val="100000"/>
              </a:lnSpc>
              <a:spcBef>
                <a:spcPts val="1600"/>
              </a:spcBef>
              <a:spcAft>
                <a:spcPts val="0"/>
              </a:spcAft>
              <a:buClr>
                <a:schemeClr val="lt1"/>
              </a:buClr>
              <a:buSzPts val="1400"/>
              <a:buChar char="■"/>
              <a:defRPr>
                <a:solidFill>
                  <a:schemeClr val="lt1"/>
                </a:solidFill>
              </a:defRPr>
            </a:lvl6pPr>
            <a:lvl7pPr marL="4267093" lvl="6" indent="-423323" algn="l">
              <a:lnSpc>
                <a:spcPct val="100000"/>
              </a:lnSpc>
              <a:spcBef>
                <a:spcPts val="1600"/>
              </a:spcBef>
              <a:spcAft>
                <a:spcPts val="0"/>
              </a:spcAft>
              <a:buClr>
                <a:schemeClr val="lt1"/>
              </a:buClr>
              <a:buSzPts val="1400"/>
              <a:buChar char="●"/>
              <a:defRPr>
                <a:solidFill>
                  <a:schemeClr val="lt1"/>
                </a:solidFill>
              </a:defRPr>
            </a:lvl7pPr>
            <a:lvl8pPr marL="4876678" lvl="7" indent="-423323" algn="l">
              <a:lnSpc>
                <a:spcPct val="100000"/>
              </a:lnSpc>
              <a:spcBef>
                <a:spcPts val="1600"/>
              </a:spcBef>
              <a:spcAft>
                <a:spcPts val="0"/>
              </a:spcAft>
              <a:buClr>
                <a:schemeClr val="lt1"/>
              </a:buClr>
              <a:buSzPts val="1400"/>
              <a:buChar char="○"/>
              <a:defRPr>
                <a:solidFill>
                  <a:schemeClr val="lt1"/>
                </a:solidFill>
              </a:defRPr>
            </a:lvl8pPr>
            <a:lvl9pPr marL="5486263" lvl="8" indent="-423323" algn="l">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2">
  <p:cSld name="CUSTOM_7">
    <p:bg>
      <p:bgPr>
        <a:solidFill>
          <a:schemeClr val="accent6"/>
        </a:solidFill>
        <a:effectLst/>
      </p:bgPr>
    </p:bg>
    <p:spTree>
      <p:nvGrpSpPr>
        <p:cNvPr id="1" name="Shape 39"/>
        <p:cNvGrpSpPr/>
        <p:nvPr/>
      </p:nvGrpSpPr>
      <p:grpSpPr>
        <a:xfrm>
          <a:off x="0" y="0"/>
          <a:ext cx="0" cy="0"/>
          <a:chOff x="0" y="0"/>
          <a:chExt cx="0" cy="0"/>
        </a:xfrm>
      </p:grpSpPr>
      <p:sp>
        <p:nvSpPr>
          <p:cNvPr id="40" name="Google Shape;40;p10"/>
          <p:cNvSpPr/>
          <p:nvPr/>
        </p:nvSpPr>
        <p:spPr>
          <a:xfrm>
            <a:off x="0" y="0"/>
            <a:ext cx="12192000" cy="658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10"/>
          <p:cNvSpPr>
            <a:spLocks noGrp="1"/>
          </p:cNvSpPr>
          <p:nvPr>
            <p:ph type="pic" idx="2"/>
          </p:nvPr>
        </p:nvSpPr>
        <p:spPr>
          <a:xfrm>
            <a:off x="918733" y="1707868"/>
            <a:ext cx="2439200" cy="3143600"/>
          </a:xfrm>
          <a:prstGeom prst="rect">
            <a:avLst/>
          </a:prstGeom>
          <a:noFill/>
          <a:ln>
            <a:noFill/>
          </a:ln>
        </p:spPr>
      </p:sp>
      <p:sp>
        <p:nvSpPr>
          <p:cNvPr id="42" name="Google Shape;42;p10"/>
          <p:cNvSpPr>
            <a:spLocks noGrp="1"/>
          </p:cNvSpPr>
          <p:nvPr>
            <p:ph type="pic" idx="3"/>
          </p:nvPr>
        </p:nvSpPr>
        <p:spPr>
          <a:xfrm>
            <a:off x="918717" y="1262100"/>
            <a:ext cx="467200" cy="311600"/>
          </a:xfrm>
          <a:prstGeom prst="rect">
            <a:avLst/>
          </a:prstGeom>
          <a:noFill/>
          <a:ln>
            <a:noFill/>
          </a:ln>
        </p:spPr>
      </p:sp>
      <p:sp>
        <p:nvSpPr>
          <p:cNvPr id="43" name="Google Shape;43;p10"/>
          <p:cNvSpPr txBox="1">
            <a:spLocks noGrp="1"/>
          </p:cNvSpPr>
          <p:nvPr>
            <p:ph type="subTitle" idx="1"/>
          </p:nvPr>
        </p:nvSpPr>
        <p:spPr>
          <a:xfrm>
            <a:off x="1530700" y="1262100"/>
            <a:ext cx="1928800" cy="311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1200"/>
              <a:buFont typeface="Poppins"/>
              <a:buNone/>
              <a:defRPr sz="1600" b="1">
                <a:solidFill>
                  <a:schemeClr val="dk1"/>
                </a:solidFill>
                <a:latin typeface="Poppins"/>
                <a:ea typeface="Poppins"/>
                <a:cs typeface="Poppins"/>
                <a:sym typeface="Poppins"/>
              </a:defRPr>
            </a:lvl1pPr>
            <a:lvl2pPr lvl="1" algn="r">
              <a:lnSpc>
                <a:spcPct val="100000"/>
              </a:lnSpc>
              <a:spcBef>
                <a:spcPts val="1600"/>
              </a:spcBef>
              <a:spcAft>
                <a:spcPts val="0"/>
              </a:spcAft>
              <a:buClr>
                <a:schemeClr val="dk1"/>
              </a:buClr>
              <a:buSzPts val="1200"/>
              <a:buNone/>
              <a:defRPr sz="1600">
                <a:solidFill>
                  <a:schemeClr val="dk1"/>
                </a:solidFill>
              </a:defRPr>
            </a:lvl2pPr>
            <a:lvl3pPr lvl="2" algn="r">
              <a:lnSpc>
                <a:spcPct val="100000"/>
              </a:lnSpc>
              <a:spcBef>
                <a:spcPts val="1600"/>
              </a:spcBef>
              <a:spcAft>
                <a:spcPts val="0"/>
              </a:spcAft>
              <a:buClr>
                <a:schemeClr val="dk1"/>
              </a:buClr>
              <a:buSzPts val="1200"/>
              <a:buNone/>
              <a:defRPr sz="1600">
                <a:solidFill>
                  <a:schemeClr val="dk1"/>
                </a:solidFill>
              </a:defRPr>
            </a:lvl3pPr>
            <a:lvl4pPr lvl="3" algn="r">
              <a:lnSpc>
                <a:spcPct val="100000"/>
              </a:lnSpc>
              <a:spcBef>
                <a:spcPts val="1600"/>
              </a:spcBef>
              <a:spcAft>
                <a:spcPts val="0"/>
              </a:spcAft>
              <a:buClr>
                <a:schemeClr val="dk1"/>
              </a:buClr>
              <a:buSzPts val="1200"/>
              <a:buNone/>
              <a:defRPr sz="1600">
                <a:solidFill>
                  <a:schemeClr val="dk1"/>
                </a:solidFill>
              </a:defRPr>
            </a:lvl4pPr>
            <a:lvl5pPr lvl="4" algn="r">
              <a:lnSpc>
                <a:spcPct val="100000"/>
              </a:lnSpc>
              <a:spcBef>
                <a:spcPts val="1600"/>
              </a:spcBef>
              <a:spcAft>
                <a:spcPts val="0"/>
              </a:spcAft>
              <a:buClr>
                <a:schemeClr val="dk1"/>
              </a:buClr>
              <a:buSzPts val="1200"/>
              <a:buNone/>
              <a:defRPr sz="1600">
                <a:solidFill>
                  <a:schemeClr val="dk1"/>
                </a:solidFill>
              </a:defRPr>
            </a:lvl5pPr>
            <a:lvl6pPr lvl="5" algn="r">
              <a:lnSpc>
                <a:spcPct val="100000"/>
              </a:lnSpc>
              <a:spcBef>
                <a:spcPts val="1600"/>
              </a:spcBef>
              <a:spcAft>
                <a:spcPts val="0"/>
              </a:spcAft>
              <a:buClr>
                <a:schemeClr val="dk1"/>
              </a:buClr>
              <a:buSzPts val="1200"/>
              <a:buNone/>
              <a:defRPr sz="1600">
                <a:solidFill>
                  <a:schemeClr val="dk1"/>
                </a:solidFill>
              </a:defRPr>
            </a:lvl6pPr>
            <a:lvl7pPr lvl="6" algn="r">
              <a:lnSpc>
                <a:spcPct val="100000"/>
              </a:lnSpc>
              <a:spcBef>
                <a:spcPts val="1600"/>
              </a:spcBef>
              <a:spcAft>
                <a:spcPts val="0"/>
              </a:spcAft>
              <a:buClr>
                <a:schemeClr val="dk1"/>
              </a:buClr>
              <a:buSzPts val="1200"/>
              <a:buNone/>
              <a:defRPr sz="1600">
                <a:solidFill>
                  <a:schemeClr val="dk1"/>
                </a:solidFill>
              </a:defRPr>
            </a:lvl7pPr>
            <a:lvl8pPr lvl="7" algn="r">
              <a:lnSpc>
                <a:spcPct val="100000"/>
              </a:lnSpc>
              <a:spcBef>
                <a:spcPts val="1600"/>
              </a:spcBef>
              <a:spcAft>
                <a:spcPts val="0"/>
              </a:spcAft>
              <a:buClr>
                <a:schemeClr val="dk1"/>
              </a:buClr>
              <a:buSzPts val="1200"/>
              <a:buNone/>
              <a:defRPr sz="1600">
                <a:solidFill>
                  <a:schemeClr val="dk1"/>
                </a:solidFill>
              </a:defRPr>
            </a:lvl8pPr>
            <a:lvl9pPr lvl="8" algn="r">
              <a:lnSpc>
                <a:spcPct val="100000"/>
              </a:lnSpc>
              <a:spcBef>
                <a:spcPts val="1600"/>
              </a:spcBef>
              <a:spcAft>
                <a:spcPts val="1600"/>
              </a:spcAft>
              <a:buClr>
                <a:schemeClr val="dk1"/>
              </a:buClr>
              <a:buSzPts val="1200"/>
              <a:buNone/>
              <a:defRPr sz="1600">
                <a:solidFill>
                  <a:schemeClr val="dk1"/>
                </a:solidFill>
              </a:defRPr>
            </a:lvl9pPr>
          </a:lstStyle>
          <a:p>
            <a:endParaRPr/>
          </a:p>
        </p:txBody>
      </p:sp>
      <p:sp>
        <p:nvSpPr>
          <p:cNvPr id="44" name="Google Shape;44;p10"/>
          <p:cNvSpPr txBox="1">
            <a:spLocks noGrp="1"/>
          </p:cNvSpPr>
          <p:nvPr>
            <p:ph type="subTitle" idx="4"/>
          </p:nvPr>
        </p:nvSpPr>
        <p:spPr>
          <a:xfrm>
            <a:off x="444168" y="4750667"/>
            <a:ext cx="3388000" cy="9428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1pPr>
            <a:lvl2pPr lvl="1"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2pPr>
            <a:lvl3pPr lvl="2"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3pPr>
            <a:lvl4pPr lvl="3"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4pPr>
            <a:lvl5pPr lvl="4"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5pPr>
            <a:lvl6pPr lvl="5"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6pPr>
            <a:lvl7pPr lvl="6"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7pPr>
            <a:lvl8pPr lvl="7"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8pPr>
            <a:lvl9pPr lvl="8" algn="ctr">
              <a:lnSpc>
                <a:spcPct val="80000"/>
              </a:lnSpc>
              <a:spcBef>
                <a:spcPts val="1600"/>
              </a:spcBef>
              <a:spcAft>
                <a:spcPts val="1600"/>
              </a:spcAft>
              <a:buClr>
                <a:schemeClr val="accent1"/>
              </a:buClr>
              <a:buSzPts val="1600"/>
              <a:buFont typeface="Poppins"/>
              <a:buNone/>
              <a:defRPr sz="2133" b="1">
                <a:solidFill>
                  <a:schemeClr val="accent1"/>
                </a:solidFill>
                <a:latin typeface="Poppins"/>
                <a:ea typeface="Poppins"/>
                <a:cs typeface="Poppins"/>
                <a:sym typeface="Poppins"/>
              </a:defRPr>
            </a:lvl9pPr>
          </a:lstStyle>
          <a:p>
            <a:endParaRPr/>
          </a:p>
        </p:txBody>
      </p:sp>
      <p:sp>
        <p:nvSpPr>
          <p:cNvPr id="45" name="Google Shape;45;p10"/>
          <p:cNvSpPr txBox="1">
            <a:spLocks noGrp="1"/>
          </p:cNvSpPr>
          <p:nvPr>
            <p:ph type="subTitle" idx="5"/>
          </p:nvPr>
        </p:nvSpPr>
        <p:spPr>
          <a:xfrm>
            <a:off x="444500" y="5564400"/>
            <a:ext cx="3388000" cy="92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sz="1333"/>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6" name="Google Shape;46;p10"/>
          <p:cNvSpPr>
            <a:spLocks noGrp="1"/>
          </p:cNvSpPr>
          <p:nvPr>
            <p:ph type="pic" idx="6"/>
          </p:nvPr>
        </p:nvSpPr>
        <p:spPr>
          <a:xfrm>
            <a:off x="4935456" y="1707868"/>
            <a:ext cx="2439200" cy="3143600"/>
          </a:xfrm>
          <a:prstGeom prst="rect">
            <a:avLst/>
          </a:prstGeom>
          <a:noFill/>
          <a:ln>
            <a:noFill/>
          </a:ln>
        </p:spPr>
      </p:sp>
      <p:sp>
        <p:nvSpPr>
          <p:cNvPr id="47" name="Google Shape;47;p10"/>
          <p:cNvSpPr>
            <a:spLocks noGrp="1"/>
          </p:cNvSpPr>
          <p:nvPr>
            <p:ph type="pic" idx="7"/>
          </p:nvPr>
        </p:nvSpPr>
        <p:spPr>
          <a:xfrm>
            <a:off x="4935433" y="1262100"/>
            <a:ext cx="467200" cy="311600"/>
          </a:xfrm>
          <a:prstGeom prst="rect">
            <a:avLst/>
          </a:prstGeom>
          <a:noFill/>
          <a:ln>
            <a:noFill/>
          </a:ln>
        </p:spPr>
      </p:sp>
      <p:sp>
        <p:nvSpPr>
          <p:cNvPr id="48" name="Google Shape;48;p10"/>
          <p:cNvSpPr txBox="1">
            <a:spLocks noGrp="1"/>
          </p:cNvSpPr>
          <p:nvPr>
            <p:ph type="subTitle" idx="8"/>
          </p:nvPr>
        </p:nvSpPr>
        <p:spPr>
          <a:xfrm>
            <a:off x="5547417" y="1262100"/>
            <a:ext cx="1928800" cy="311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1200"/>
              <a:buFont typeface="Poppins"/>
              <a:buNone/>
              <a:defRPr sz="1600" b="1">
                <a:solidFill>
                  <a:schemeClr val="dk1"/>
                </a:solidFill>
                <a:latin typeface="Poppins"/>
                <a:ea typeface="Poppins"/>
                <a:cs typeface="Poppins"/>
                <a:sym typeface="Poppins"/>
              </a:defRPr>
            </a:lvl1pPr>
            <a:lvl2pPr lvl="1" algn="r">
              <a:lnSpc>
                <a:spcPct val="100000"/>
              </a:lnSpc>
              <a:spcBef>
                <a:spcPts val="1600"/>
              </a:spcBef>
              <a:spcAft>
                <a:spcPts val="0"/>
              </a:spcAft>
              <a:buClr>
                <a:schemeClr val="dk1"/>
              </a:buClr>
              <a:buSzPts val="1200"/>
              <a:buNone/>
              <a:defRPr sz="1600">
                <a:solidFill>
                  <a:schemeClr val="dk1"/>
                </a:solidFill>
              </a:defRPr>
            </a:lvl2pPr>
            <a:lvl3pPr lvl="2" algn="r">
              <a:lnSpc>
                <a:spcPct val="100000"/>
              </a:lnSpc>
              <a:spcBef>
                <a:spcPts val="1600"/>
              </a:spcBef>
              <a:spcAft>
                <a:spcPts val="0"/>
              </a:spcAft>
              <a:buClr>
                <a:schemeClr val="dk1"/>
              </a:buClr>
              <a:buSzPts val="1200"/>
              <a:buNone/>
              <a:defRPr sz="1600">
                <a:solidFill>
                  <a:schemeClr val="dk1"/>
                </a:solidFill>
              </a:defRPr>
            </a:lvl3pPr>
            <a:lvl4pPr lvl="3" algn="r">
              <a:lnSpc>
                <a:spcPct val="100000"/>
              </a:lnSpc>
              <a:spcBef>
                <a:spcPts val="1600"/>
              </a:spcBef>
              <a:spcAft>
                <a:spcPts val="0"/>
              </a:spcAft>
              <a:buClr>
                <a:schemeClr val="dk1"/>
              </a:buClr>
              <a:buSzPts val="1200"/>
              <a:buNone/>
              <a:defRPr sz="1600">
                <a:solidFill>
                  <a:schemeClr val="dk1"/>
                </a:solidFill>
              </a:defRPr>
            </a:lvl4pPr>
            <a:lvl5pPr lvl="4" algn="r">
              <a:lnSpc>
                <a:spcPct val="100000"/>
              </a:lnSpc>
              <a:spcBef>
                <a:spcPts val="1600"/>
              </a:spcBef>
              <a:spcAft>
                <a:spcPts val="0"/>
              </a:spcAft>
              <a:buClr>
                <a:schemeClr val="dk1"/>
              </a:buClr>
              <a:buSzPts val="1200"/>
              <a:buNone/>
              <a:defRPr sz="1600">
                <a:solidFill>
                  <a:schemeClr val="dk1"/>
                </a:solidFill>
              </a:defRPr>
            </a:lvl5pPr>
            <a:lvl6pPr lvl="5" algn="r">
              <a:lnSpc>
                <a:spcPct val="100000"/>
              </a:lnSpc>
              <a:spcBef>
                <a:spcPts val="1600"/>
              </a:spcBef>
              <a:spcAft>
                <a:spcPts val="0"/>
              </a:spcAft>
              <a:buClr>
                <a:schemeClr val="dk1"/>
              </a:buClr>
              <a:buSzPts val="1200"/>
              <a:buNone/>
              <a:defRPr sz="1600">
                <a:solidFill>
                  <a:schemeClr val="dk1"/>
                </a:solidFill>
              </a:defRPr>
            </a:lvl6pPr>
            <a:lvl7pPr lvl="6" algn="r">
              <a:lnSpc>
                <a:spcPct val="100000"/>
              </a:lnSpc>
              <a:spcBef>
                <a:spcPts val="1600"/>
              </a:spcBef>
              <a:spcAft>
                <a:spcPts val="0"/>
              </a:spcAft>
              <a:buClr>
                <a:schemeClr val="dk1"/>
              </a:buClr>
              <a:buSzPts val="1200"/>
              <a:buNone/>
              <a:defRPr sz="1600">
                <a:solidFill>
                  <a:schemeClr val="dk1"/>
                </a:solidFill>
              </a:defRPr>
            </a:lvl7pPr>
            <a:lvl8pPr lvl="7" algn="r">
              <a:lnSpc>
                <a:spcPct val="100000"/>
              </a:lnSpc>
              <a:spcBef>
                <a:spcPts val="1600"/>
              </a:spcBef>
              <a:spcAft>
                <a:spcPts val="0"/>
              </a:spcAft>
              <a:buClr>
                <a:schemeClr val="dk1"/>
              </a:buClr>
              <a:buSzPts val="1200"/>
              <a:buNone/>
              <a:defRPr sz="1600">
                <a:solidFill>
                  <a:schemeClr val="dk1"/>
                </a:solidFill>
              </a:defRPr>
            </a:lvl8pPr>
            <a:lvl9pPr lvl="8" algn="r">
              <a:lnSpc>
                <a:spcPct val="100000"/>
              </a:lnSpc>
              <a:spcBef>
                <a:spcPts val="1600"/>
              </a:spcBef>
              <a:spcAft>
                <a:spcPts val="1600"/>
              </a:spcAft>
              <a:buClr>
                <a:schemeClr val="dk1"/>
              </a:buClr>
              <a:buSzPts val="1200"/>
              <a:buNone/>
              <a:defRPr sz="1600">
                <a:solidFill>
                  <a:schemeClr val="dk1"/>
                </a:solidFill>
              </a:defRPr>
            </a:lvl9pPr>
          </a:lstStyle>
          <a:p>
            <a:endParaRPr/>
          </a:p>
        </p:txBody>
      </p:sp>
      <p:sp>
        <p:nvSpPr>
          <p:cNvPr id="49" name="Google Shape;49;p10"/>
          <p:cNvSpPr txBox="1">
            <a:spLocks noGrp="1"/>
          </p:cNvSpPr>
          <p:nvPr>
            <p:ph type="subTitle" idx="9"/>
          </p:nvPr>
        </p:nvSpPr>
        <p:spPr>
          <a:xfrm>
            <a:off x="4467120" y="4750667"/>
            <a:ext cx="3388000" cy="9428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1pPr>
            <a:lvl2pPr lvl="1"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2pPr>
            <a:lvl3pPr lvl="2"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3pPr>
            <a:lvl4pPr lvl="3"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4pPr>
            <a:lvl5pPr lvl="4"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5pPr>
            <a:lvl6pPr lvl="5"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6pPr>
            <a:lvl7pPr lvl="6"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7pPr>
            <a:lvl8pPr lvl="7"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8pPr>
            <a:lvl9pPr lvl="8" algn="ctr">
              <a:lnSpc>
                <a:spcPct val="80000"/>
              </a:lnSpc>
              <a:spcBef>
                <a:spcPts val="1600"/>
              </a:spcBef>
              <a:spcAft>
                <a:spcPts val="1600"/>
              </a:spcAft>
              <a:buClr>
                <a:schemeClr val="accent1"/>
              </a:buClr>
              <a:buSzPts val="1600"/>
              <a:buFont typeface="Poppins"/>
              <a:buNone/>
              <a:defRPr sz="2133" b="1">
                <a:solidFill>
                  <a:schemeClr val="accent1"/>
                </a:solidFill>
                <a:latin typeface="Poppins"/>
                <a:ea typeface="Poppins"/>
                <a:cs typeface="Poppins"/>
                <a:sym typeface="Poppins"/>
              </a:defRPr>
            </a:lvl9pPr>
          </a:lstStyle>
          <a:p>
            <a:endParaRPr/>
          </a:p>
        </p:txBody>
      </p:sp>
      <p:sp>
        <p:nvSpPr>
          <p:cNvPr id="50" name="Google Shape;50;p10"/>
          <p:cNvSpPr txBox="1">
            <a:spLocks noGrp="1"/>
          </p:cNvSpPr>
          <p:nvPr>
            <p:ph type="subTitle" idx="13"/>
          </p:nvPr>
        </p:nvSpPr>
        <p:spPr>
          <a:xfrm>
            <a:off x="4467467" y="5564400"/>
            <a:ext cx="3388000" cy="92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sz="1333"/>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1" name="Google Shape;51;p10"/>
          <p:cNvSpPr>
            <a:spLocks noGrp="1"/>
          </p:cNvSpPr>
          <p:nvPr>
            <p:ph type="pic" idx="14"/>
          </p:nvPr>
        </p:nvSpPr>
        <p:spPr>
          <a:xfrm>
            <a:off x="8964329" y="1707868"/>
            <a:ext cx="2439200" cy="3143600"/>
          </a:xfrm>
          <a:prstGeom prst="rect">
            <a:avLst/>
          </a:prstGeom>
          <a:noFill/>
          <a:ln>
            <a:noFill/>
          </a:ln>
        </p:spPr>
      </p:sp>
      <p:sp>
        <p:nvSpPr>
          <p:cNvPr id="52" name="Google Shape;52;p10"/>
          <p:cNvSpPr>
            <a:spLocks noGrp="1"/>
          </p:cNvSpPr>
          <p:nvPr>
            <p:ph type="pic" idx="15"/>
          </p:nvPr>
        </p:nvSpPr>
        <p:spPr>
          <a:xfrm>
            <a:off x="8964300" y="1262100"/>
            <a:ext cx="467200" cy="311600"/>
          </a:xfrm>
          <a:prstGeom prst="rect">
            <a:avLst/>
          </a:prstGeom>
          <a:noFill/>
          <a:ln>
            <a:noFill/>
          </a:ln>
        </p:spPr>
      </p:sp>
      <p:sp>
        <p:nvSpPr>
          <p:cNvPr id="53" name="Google Shape;53;p10"/>
          <p:cNvSpPr txBox="1">
            <a:spLocks noGrp="1"/>
          </p:cNvSpPr>
          <p:nvPr>
            <p:ph type="subTitle" idx="16"/>
          </p:nvPr>
        </p:nvSpPr>
        <p:spPr>
          <a:xfrm>
            <a:off x="9576284" y="1262100"/>
            <a:ext cx="1928800" cy="311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1200"/>
              <a:buFont typeface="Poppins"/>
              <a:buNone/>
              <a:defRPr sz="1600" b="1">
                <a:solidFill>
                  <a:schemeClr val="dk1"/>
                </a:solidFill>
                <a:latin typeface="Poppins"/>
                <a:ea typeface="Poppins"/>
                <a:cs typeface="Poppins"/>
                <a:sym typeface="Poppins"/>
              </a:defRPr>
            </a:lvl1pPr>
            <a:lvl2pPr lvl="1" algn="r">
              <a:lnSpc>
                <a:spcPct val="100000"/>
              </a:lnSpc>
              <a:spcBef>
                <a:spcPts val="1600"/>
              </a:spcBef>
              <a:spcAft>
                <a:spcPts val="0"/>
              </a:spcAft>
              <a:buClr>
                <a:schemeClr val="dk1"/>
              </a:buClr>
              <a:buSzPts val="1200"/>
              <a:buNone/>
              <a:defRPr sz="1600">
                <a:solidFill>
                  <a:schemeClr val="dk1"/>
                </a:solidFill>
              </a:defRPr>
            </a:lvl2pPr>
            <a:lvl3pPr lvl="2" algn="r">
              <a:lnSpc>
                <a:spcPct val="100000"/>
              </a:lnSpc>
              <a:spcBef>
                <a:spcPts val="1600"/>
              </a:spcBef>
              <a:spcAft>
                <a:spcPts val="0"/>
              </a:spcAft>
              <a:buClr>
                <a:schemeClr val="dk1"/>
              </a:buClr>
              <a:buSzPts val="1200"/>
              <a:buNone/>
              <a:defRPr sz="1600">
                <a:solidFill>
                  <a:schemeClr val="dk1"/>
                </a:solidFill>
              </a:defRPr>
            </a:lvl3pPr>
            <a:lvl4pPr lvl="3" algn="r">
              <a:lnSpc>
                <a:spcPct val="100000"/>
              </a:lnSpc>
              <a:spcBef>
                <a:spcPts val="1600"/>
              </a:spcBef>
              <a:spcAft>
                <a:spcPts val="0"/>
              </a:spcAft>
              <a:buClr>
                <a:schemeClr val="dk1"/>
              </a:buClr>
              <a:buSzPts val="1200"/>
              <a:buNone/>
              <a:defRPr sz="1600">
                <a:solidFill>
                  <a:schemeClr val="dk1"/>
                </a:solidFill>
              </a:defRPr>
            </a:lvl4pPr>
            <a:lvl5pPr lvl="4" algn="r">
              <a:lnSpc>
                <a:spcPct val="100000"/>
              </a:lnSpc>
              <a:spcBef>
                <a:spcPts val="1600"/>
              </a:spcBef>
              <a:spcAft>
                <a:spcPts val="0"/>
              </a:spcAft>
              <a:buClr>
                <a:schemeClr val="dk1"/>
              </a:buClr>
              <a:buSzPts val="1200"/>
              <a:buNone/>
              <a:defRPr sz="1600">
                <a:solidFill>
                  <a:schemeClr val="dk1"/>
                </a:solidFill>
              </a:defRPr>
            </a:lvl5pPr>
            <a:lvl6pPr lvl="5" algn="r">
              <a:lnSpc>
                <a:spcPct val="100000"/>
              </a:lnSpc>
              <a:spcBef>
                <a:spcPts val="1600"/>
              </a:spcBef>
              <a:spcAft>
                <a:spcPts val="0"/>
              </a:spcAft>
              <a:buClr>
                <a:schemeClr val="dk1"/>
              </a:buClr>
              <a:buSzPts val="1200"/>
              <a:buNone/>
              <a:defRPr sz="1600">
                <a:solidFill>
                  <a:schemeClr val="dk1"/>
                </a:solidFill>
              </a:defRPr>
            </a:lvl6pPr>
            <a:lvl7pPr lvl="6" algn="r">
              <a:lnSpc>
                <a:spcPct val="100000"/>
              </a:lnSpc>
              <a:spcBef>
                <a:spcPts val="1600"/>
              </a:spcBef>
              <a:spcAft>
                <a:spcPts val="0"/>
              </a:spcAft>
              <a:buClr>
                <a:schemeClr val="dk1"/>
              </a:buClr>
              <a:buSzPts val="1200"/>
              <a:buNone/>
              <a:defRPr sz="1600">
                <a:solidFill>
                  <a:schemeClr val="dk1"/>
                </a:solidFill>
              </a:defRPr>
            </a:lvl7pPr>
            <a:lvl8pPr lvl="7" algn="r">
              <a:lnSpc>
                <a:spcPct val="100000"/>
              </a:lnSpc>
              <a:spcBef>
                <a:spcPts val="1600"/>
              </a:spcBef>
              <a:spcAft>
                <a:spcPts val="0"/>
              </a:spcAft>
              <a:buClr>
                <a:schemeClr val="dk1"/>
              </a:buClr>
              <a:buSzPts val="1200"/>
              <a:buNone/>
              <a:defRPr sz="1600">
                <a:solidFill>
                  <a:schemeClr val="dk1"/>
                </a:solidFill>
              </a:defRPr>
            </a:lvl8pPr>
            <a:lvl9pPr lvl="8" algn="r">
              <a:lnSpc>
                <a:spcPct val="100000"/>
              </a:lnSpc>
              <a:spcBef>
                <a:spcPts val="1600"/>
              </a:spcBef>
              <a:spcAft>
                <a:spcPts val="1600"/>
              </a:spcAft>
              <a:buClr>
                <a:schemeClr val="dk1"/>
              </a:buClr>
              <a:buSzPts val="1200"/>
              <a:buNone/>
              <a:defRPr sz="1600">
                <a:solidFill>
                  <a:schemeClr val="dk1"/>
                </a:solidFill>
              </a:defRPr>
            </a:lvl9pPr>
          </a:lstStyle>
          <a:p>
            <a:endParaRPr/>
          </a:p>
        </p:txBody>
      </p:sp>
      <p:sp>
        <p:nvSpPr>
          <p:cNvPr id="54" name="Google Shape;54;p10"/>
          <p:cNvSpPr txBox="1">
            <a:spLocks noGrp="1"/>
          </p:cNvSpPr>
          <p:nvPr>
            <p:ph type="subTitle" idx="17"/>
          </p:nvPr>
        </p:nvSpPr>
        <p:spPr>
          <a:xfrm>
            <a:off x="8489767" y="4750667"/>
            <a:ext cx="3388000" cy="9428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1pPr>
            <a:lvl2pPr lvl="1"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2pPr>
            <a:lvl3pPr lvl="2"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3pPr>
            <a:lvl4pPr lvl="3"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4pPr>
            <a:lvl5pPr lvl="4"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5pPr>
            <a:lvl6pPr lvl="5"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6pPr>
            <a:lvl7pPr lvl="6"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7pPr>
            <a:lvl8pPr lvl="7" algn="ctr">
              <a:lnSpc>
                <a:spcPct val="80000"/>
              </a:lnSpc>
              <a:spcBef>
                <a:spcPts val="1600"/>
              </a:spcBef>
              <a:spcAft>
                <a:spcPts val="0"/>
              </a:spcAft>
              <a:buClr>
                <a:schemeClr val="accent1"/>
              </a:buClr>
              <a:buSzPts val="1600"/>
              <a:buFont typeface="Poppins"/>
              <a:buNone/>
              <a:defRPr sz="2133" b="1">
                <a:solidFill>
                  <a:schemeClr val="accent1"/>
                </a:solidFill>
                <a:latin typeface="Poppins"/>
                <a:ea typeface="Poppins"/>
                <a:cs typeface="Poppins"/>
                <a:sym typeface="Poppins"/>
              </a:defRPr>
            </a:lvl8pPr>
            <a:lvl9pPr lvl="8" algn="ctr">
              <a:lnSpc>
                <a:spcPct val="80000"/>
              </a:lnSpc>
              <a:spcBef>
                <a:spcPts val="1600"/>
              </a:spcBef>
              <a:spcAft>
                <a:spcPts val="1600"/>
              </a:spcAft>
              <a:buClr>
                <a:schemeClr val="accent1"/>
              </a:buClr>
              <a:buSzPts val="1600"/>
              <a:buFont typeface="Poppins"/>
              <a:buNone/>
              <a:defRPr sz="2133" b="1">
                <a:solidFill>
                  <a:schemeClr val="accent1"/>
                </a:solidFill>
                <a:latin typeface="Poppins"/>
                <a:ea typeface="Poppins"/>
                <a:cs typeface="Poppins"/>
                <a:sym typeface="Poppins"/>
              </a:defRPr>
            </a:lvl9pPr>
          </a:lstStyle>
          <a:p>
            <a:endParaRPr/>
          </a:p>
        </p:txBody>
      </p:sp>
      <p:sp>
        <p:nvSpPr>
          <p:cNvPr id="55" name="Google Shape;55;p10"/>
          <p:cNvSpPr txBox="1">
            <a:spLocks noGrp="1"/>
          </p:cNvSpPr>
          <p:nvPr>
            <p:ph type="subTitle" idx="18"/>
          </p:nvPr>
        </p:nvSpPr>
        <p:spPr>
          <a:xfrm>
            <a:off x="8490100" y="5564400"/>
            <a:ext cx="3388000" cy="92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sz="1333"/>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pic>
        <p:nvPicPr>
          <p:cNvPr id="56" name="Google Shape;56;p10"/>
          <p:cNvPicPr preferRelativeResize="0"/>
          <p:nvPr/>
        </p:nvPicPr>
        <p:blipFill rotWithShape="1">
          <a:blip r:embed="rId2">
            <a:alphaModFix/>
          </a:blip>
          <a:srcRect/>
          <a:stretch/>
        </p:blipFill>
        <p:spPr>
          <a:xfrm>
            <a:off x="10481868" y="77200"/>
            <a:ext cx="756600" cy="504400"/>
          </a:xfrm>
          <a:prstGeom prst="rect">
            <a:avLst/>
          </a:prstGeom>
          <a:noFill/>
          <a:ln>
            <a:noFill/>
          </a:ln>
        </p:spPr>
      </p:pic>
      <p:sp>
        <p:nvSpPr>
          <p:cNvPr id="57" name="Google Shape;57;p10"/>
          <p:cNvSpPr txBox="1">
            <a:spLocks noGrp="1"/>
          </p:cNvSpPr>
          <p:nvPr>
            <p:ph type="title"/>
          </p:nvPr>
        </p:nvSpPr>
        <p:spPr>
          <a:xfrm>
            <a:off x="918733" y="35200"/>
            <a:ext cx="8751600" cy="58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600"/>
              <a:buNone/>
              <a:defRPr sz="2133">
                <a:solidFill>
                  <a:schemeClr val="accent3"/>
                </a:solidFill>
              </a:defRPr>
            </a:lvl1pPr>
            <a:lvl2pPr lvl="1" algn="l">
              <a:lnSpc>
                <a:spcPct val="100000"/>
              </a:lnSpc>
              <a:spcBef>
                <a:spcPts val="0"/>
              </a:spcBef>
              <a:spcAft>
                <a:spcPts val="0"/>
              </a:spcAft>
              <a:buClr>
                <a:schemeClr val="accent3"/>
              </a:buClr>
              <a:buSzPts val="1600"/>
              <a:buNone/>
              <a:defRPr sz="2133">
                <a:solidFill>
                  <a:schemeClr val="accent3"/>
                </a:solidFill>
              </a:defRPr>
            </a:lvl2pPr>
            <a:lvl3pPr lvl="2" algn="l">
              <a:lnSpc>
                <a:spcPct val="100000"/>
              </a:lnSpc>
              <a:spcBef>
                <a:spcPts val="0"/>
              </a:spcBef>
              <a:spcAft>
                <a:spcPts val="0"/>
              </a:spcAft>
              <a:buClr>
                <a:schemeClr val="accent3"/>
              </a:buClr>
              <a:buSzPts val="1600"/>
              <a:buNone/>
              <a:defRPr sz="2133">
                <a:solidFill>
                  <a:schemeClr val="accent3"/>
                </a:solidFill>
              </a:defRPr>
            </a:lvl3pPr>
            <a:lvl4pPr lvl="3" algn="l">
              <a:lnSpc>
                <a:spcPct val="100000"/>
              </a:lnSpc>
              <a:spcBef>
                <a:spcPts val="0"/>
              </a:spcBef>
              <a:spcAft>
                <a:spcPts val="0"/>
              </a:spcAft>
              <a:buClr>
                <a:schemeClr val="accent3"/>
              </a:buClr>
              <a:buSzPts val="1600"/>
              <a:buNone/>
              <a:defRPr sz="2133">
                <a:solidFill>
                  <a:schemeClr val="accent3"/>
                </a:solidFill>
              </a:defRPr>
            </a:lvl4pPr>
            <a:lvl5pPr lvl="4" algn="l">
              <a:lnSpc>
                <a:spcPct val="100000"/>
              </a:lnSpc>
              <a:spcBef>
                <a:spcPts val="0"/>
              </a:spcBef>
              <a:spcAft>
                <a:spcPts val="0"/>
              </a:spcAft>
              <a:buClr>
                <a:schemeClr val="accent3"/>
              </a:buClr>
              <a:buSzPts val="1600"/>
              <a:buNone/>
              <a:defRPr sz="2133">
                <a:solidFill>
                  <a:schemeClr val="accent3"/>
                </a:solidFill>
              </a:defRPr>
            </a:lvl5pPr>
            <a:lvl6pPr lvl="5" algn="l">
              <a:lnSpc>
                <a:spcPct val="100000"/>
              </a:lnSpc>
              <a:spcBef>
                <a:spcPts val="0"/>
              </a:spcBef>
              <a:spcAft>
                <a:spcPts val="0"/>
              </a:spcAft>
              <a:buClr>
                <a:schemeClr val="accent3"/>
              </a:buClr>
              <a:buSzPts val="1600"/>
              <a:buNone/>
              <a:defRPr sz="2133">
                <a:solidFill>
                  <a:schemeClr val="accent3"/>
                </a:solidFill>
              </a:defRPr>
            </a:lvl6pPr>
            <a:lvl7pPr lvl="6" algn="l">
              <a:lnSpc>
                <a:spcPct val="100000"/>
              </a:lnSpc>
              <a:spcBef>
                <a:spcPts val="0"/>
              </a:spcBef>
              <a:spcAft>
                <a:spcPts val="0"/>
              </a:spcAft>
              <a:buClr>
                <a:schemeClr val="accent3"/>
              </a:buClr>
              <a:buSzPts val="1600"/>
              <a:buNone/>
              <a:defRPr sz="2133">
                <a:solidFill>
                  <a:schemeClr val="accent3"/>
                </a:solidFill>
              </a:defRPr>
            </a:lvl7pPr>
            <a:lvl8pPr lvl="7" algn="l">
              <a:lnSpc>
                <a:spcPct val="100000"/>
              </a:lnSpc>
              <a:spcBef>
                <a:spcPts val="0"/>
              </a:spcBef>
              <a:spcAft>
                <a:spcPts val="0"/>
              </a:spcAft>
              <a:buClr>
                <a:schemeClr val="accent3"/>
              </a:buClr>
              <a:buSzPts val="1600"/>
              <a:buNone/>
              <a:defRPr sz="2133">
                <a:solidFill>
                  <a:schemeClr val="accent3"/>
                </a:solidFill>
              </a:defRPr>
            </a:lvl8pPr>
            <a:lvl9pPr lvl="8" algn="l">
              <a:lnSpc>
                <a:spcPct val="100000"/>
              </a:lnSpc>
              <a:spcBef>
                <a:spcPts val="0"/>
              </a:spcBef>
              <a:spcAft>
                <a:spcPts val="0"/>
              </a:spcAft>
              <a:buClr>
                <a:schemeClr val="accent3"/>
              </a:buClr>
              <a:buSzPts val="1600"/>
              <a:buNone/>
              <a:defRPr sz="2133">
                <a:solidFill>
                  <a:schemeClr val="accent3"/>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 1 1">
  <p:cSld name="TITLE_ONLY_1_1_1">
    <p:bg>
      <p:bgPr>
        <a:solidFill>
          <a:schemeClr val="dk1"/>
        </a:solidFill>
        <a:effectLst/>
      </p:bgPr>
    </p:bg>
    <p:spTree>
      <p:nvGrpSpPr>
        <p:cNvPr id="1" name="Shape 58"/>
        <p:cNvGrpSpPr/>
        <p:nvPr/>
      </p:nvGrpSpPr>
      <p:grpSpPr>
        <a:xfrm>
          <a:off x="0" y="0"/>
          <a:ext cx="0" cy="0"/>
          <a:chOff x="0" y="0"/>
          <a:chExt cx="0" cy="0"/>
        </a:xfrm>
      </p:grpSpPr>
      <p:cxnSp>
        <p:nvCxnSpPr>
          <p:cNvPr id="59" name="Google Shape;59;p11"/>
          <p:cNvCxnSpPr/>
          <p:nvPr/>
        </p:nvCxnSpPr>
        <p:spPr>
          <a:xfrm>
            <a:off x="-25400" y="3532833"/>
            <a:ext cx="12179200" cy="0"/>
          </a:xfrm>
          <a:prstGeom prst="straightConnector1">
            <a:avLst/>
          </a:prstGeom>
          <a:noFill/>
          <a:ln w="38100" cap="flat" cmpd="sng">
            <a:solidFill>
              <a:schemeClr val="accent3"/>
            </a:solidFill>
            <a:prstDash val="solid"/>
            <a:round/>
            <a:headEnd type="none" w="sm" len="sm"/>
            <a:tailEnd type="none" w="sm" len="sm"/>
          </a:ln>
        </p:spPr>
      </p:cxnSp>
      <p:sp>
        <p:nvSpPr>
          <p:cNvPr id="60" name="Google Shape;60;p11"/>
          <p:cNvSpPr/>
          <p:nvPr/>
        </p:nvSpPr>
        <p:spPr>
          <a:xfrm>
            <a:off x="9627067"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 name="Google Shape;61;p11"/>
          <p:cNvSpPr/>
          <p:nvPr/>
        </p:nvSpPr>
        <p:spPr>
          <a:xfrm>
            <a:off x="7402233"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 name="Google Shape;62;p11"/>
          <p:cNvSpPr/>
          <p:nvPr/>
        </p:nvSpPr>
        <p:spPr>
          <a:xfrm>
            <a:off x="5143533"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 name="Google Shape;63;p11"/>
          <p:cNvSpPr/>
          <p:nvPr/>
        </p:nvSpPr>
        <p:spPr>
          <a:xfrm>
            <a:off x="2873267"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 name="Google Shape;64;p11"/>
          <p:cNvSpPr/>
          <p:nvPr/>
        </p:nvSpPr>
        <p:spPr>
          <a:xfrm>
            <a:off x="603000" y="3254089"/>
            <a:ext cx="555600" cy="55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 name="Google Shape;65;p11"/>
          <p:cNvSpPr txBox="1">
            <a:spLocks noGrp="1"/>
          </p:cNvSpPr>
          <p:nvPr>
            <p:ph type="title"/>
          </p:nvPr>
        </p:nvSpPr>
        <p:spPr>
          <a:xfrm>
            <a:off x="460200" y="215833"/>
            <a:ext cx="11134800" cy="61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2000"/>
              <a:buNone/>
              <a:defRPr sz="2667">
                <a:solidFill>
                  <a:schemeClr val="accent3"/>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66" name="Google Shape;66;p11"/>
          <p:cNvSpPr txBox="1"/>
          <p:nvPr/>
        </p:nvSpPr>
        <p:spPr>
          <a:xfrm>
            <a:off x="9473700" y="215833"/>
            <a:ext cx="2352000" cy="410393"/>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 sz="1067" b="0" i="0" u="none" strike="noStrike" cap="none">
                <a:solidFill>
                  <a:schemeClr val="lt1"/>
                </a:solidFill>
                <a:latin typeface="Poppins"/>
                <a:ea typeface="Poppins"/>
                <a:cs typeface="Poppins"/>
                <a:sym typeface="Poppins"/>
              </a:rPr>
              <a:t>*Hypothetical profile</a:t>
            </a:r>
            <a:endParaRPr sz="1067" b="1" i="0" u="none" strike="noStrike" cap="none">
              <a:solidFill>
                <a:schemeClr val="lt1"/>
              </a:solidFill>
              <a:latin typeface="Poppins"/>
              <a:ea typeface="Poppins"/>
              <a:cs typeface="Poppins"/>
              <a:sym typeface="Poppins"/>
            </a:endParaRPr>
          </a:p>
        </p:txBody>
      </p:sp>
      <p:sp>
        <p:nvSpPr>
          <p:cNvPr id="67" name="Google Shape;67;p11"/>
          <p:cNvSpPr txBox="1"/>
          <p:nvPr/>
        </p:nvSpPr>
        <p:spPr>
          <a:xfrm>
            <a:off x="555680" y="3796200"/>
            <a:ext cx="21632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1" i="0" u="none" strike="noStrike" cap="none">
                <a:solidFill>
                  <a:schemeClr val="accent2"/>
                </a:solidFill>
                <a:latin typeface="Poppins"/>
                <a:ea typeface="Poppins"/>
                <a:cs typeface="Poppins"/>
                <a:sym typeface="Poppins"/>
              </a:rPr>
              <a:t>15 - 17</a:t>
            </a:r>
            <a:endParaRPr sz="2000" b="1" i="0" u="none" strike="noStrike" cap="none">
              <a:solidFill>
                <a:schemeClr val="accent2"/>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100"/>
              <a:buFont typeface="Arial"/>
              <a:buNone/>
            </a:pPr>
            <a:endParaRPr sz="2000" b="0" i="0" u="none" strike="noStrike" cap="none">
              <a:solidFill>
                <a:schemeClr val="accent2"/>
              </a:solidFill>
              <a:latin typeface="Poppins"/>
              <a:ea typeface="Poppins"/>
              <a:cs typeface="Poppins"/>
              <a:sym typeface="Poppins"/>
            </a:endParaRPr>
          </a:p>
        </p:txBody>
      </p:sp>
      <p:sp>
        <p:nvSpPr>
          <p:cNvPr id="68" name="Google Shape;68;p11"/>
          <p:cNvSpPr txBox="1"/>
          <p:nvPr/>
        </p:nvSpPr>
        <p:spPr>
          <a:xfrm>
            <a:off x="2841283" y="3796200"/>
            <a:ext cx="18772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1" i="0" u="none" strike="noStrike" cap="none">
                <a:solidFill>
                  <a:schemeClr val="accent2"/>
                </a:solidFill>
                <a:latin typeface="Poppins"/>
                <a:ea typeface="Poppins"/>
                <a:cs typeface="Poppins"/>
                <a:sym typeface="Poppins"/>
              </a:rPr>
              <a:t>17 - 21</a:t>
            </a:r>
            <a:endParaRPr sz="2000" b="1" i="0" u="none" strike="noStrike" cap="none">
              <a:solidFill>
                <a:schemeClr val="accent2"/>
              </a:solidFill>
              <a:latin typeface="Poppins"/>
              <a:ea typeface="Poppins"/>
              <a:cs typeface="Poppins"/>
              <a:sym typeface="Poppins"/>
            </a:endParaRPr>
          </a:p>
        </p:txBody>
      </p:sp>
      <p:sp>
        <p:nvSpPr>
          <p:cNvPr id="69" name="Google Shape;69;p11"/>
          <p:cNvSpPr txBox="1"/>
          <p:nvPr/>
        </p:nvSpPr>
        <p:spPr>
          <a:xfrm>
            <a:off x="5097300" y="3796200"/>
            <a:ext cx="17352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1" i="0" u="none" strike="noStrike" cap="none">
                <a:solidFill>
                  <a:schemeClr val="accent2"/>
                </a:solidFill>
                <a:latin typeface="Poppins"/>
                <a:ea typeface="Poppins"/>
                <a:cs typeface="Poppins"/>
                <a:sym typeface="Poppins"/>
              </a:rPr>
              <a:t>21 - 30</a:t>
            </a:r>
            <a:endParaRPr sz="2000" b="1" i="0" u="none" strike="noStrike" cap="none">
              <a:solidFill>
                <a:schemeClr val="accent2"/>
              </a:solidFill>
              <a:latin typeface="Poppins"/>
              <a:ea typeface="Poppins"/>
              <a:cs typeface="Poppins"/>
              <a:sym typeface="Poppins"/>
            </a:endParaRPr>
          </a:p>
        </p:txBody>
      </p:sp>
      <p:sp>
        <p:nvSpPr>
          <p:cNvPr id="70" name="Google Shape;70;p11"/>
          <p:cNvSpPr txBox="1"/>
          <p:nvPr/>
        </p:nvSpPr>
        <p:spPr>
          <a:xfrm>
            <a:off x="7340100" y="3796200"/>
            <a:ext cx="14728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1" i="0" u="none" strike="noStrike" cap="none">
                <a:solidFill>
                  <a:schemeClr val="accent2"/>
                </a:solidFill>
                <a:latin typeface="Poppins"/>
                <a:ea typeface="Poppins"/>
                <a:cs typeface="Poppins"/>
                <a:sym typeface="Poppins"/>
              </a:rPr>
              <a:t>27 - 35</a:t>
            </a:r>
            <a:endParaRPr sz="2000" b="1" i="0" u="none" strike="noStrike" cap="none">
              <a:solidFill>
                <a:schemeClr val="accent2"/>
              </a:solidFill>
              <a:latin typeface="Poppins"/>
              <a:ea typeface="Poppins"/>
              <a:cs typeface="Poppins"/>
              <a:sym typeface="Poppins"/>
            </a:endParaRPr>
          </a:p>
        </p:txBody>
      </p:sp>
      <p:sp>
        <p:nvSpPr>
          <p:cNvPr id="71" name="Google Shape;71;p11"/>
          <p:cNvSpPr txBox="1"/>
          <p:nvPr/>
        </p:nvSpPr>
        <p:spPr>
          <a:xfrm>
            <a:off x="9582900" y="3796200"/>
            <a:ext cx="1249200" cy="45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1" i="0" u="none" strike="noStrike" cap="none">
                <a:solidFill>
                  <a:schemeClr val="accent2"/>
                </a:solidFill>
                <a:latin typeface="Poppins"/>
                <a:ea typeface="Poppins"/>
                <a:cs typeface="Poppins"/>
                <a:sym typeface="Poppins"/>
              </a:rPr>
              <a:t>45+</a:t>
            </a:r>
            <a:endParaRPr sz="2000" b="1" i="0" u="none" strike="noStrike" cap="none">
              <a:solidFill>
                <a:schemeClr val="accent2"/>
              </a:solidFill>
              <a:latin typeface="Poppins"/>
              <a:ea typeface="Poppins"/>
              <a:cs typeface="Poppins"/>
              <a:sym typeface="Poppins"/>
            </a:endParaRPr>
          </a:p>
        </p:txBody>
      </p:sp>
      <p:grpSp>
        <p:nvGrpSpPr>
          <p:cNvPr id="72" name="Google Shape;72;p11"/>
          <p:cNvGrpSpPr/>
          <p:nvPr/>
        </p:nvGrpSpPr>
        <p:grpSpPr>
          <a:xfrm>
            <a:off x="555783" y="3233710"/>
            <a:ext cx="619596" cy="596359"/>
            <a:chOff x="2935918" y="8216109"/>
            <a:chExt cx="708920" cy="682332"/>
          </a:xfrm>
        </p:grpSpPr>
        <p:sp>
          <p:nvSpPr>
            <p:cNvPr id="73" name="Google Shape;73;p11"/>
            <p:cNvSpPr/>
            <p:nvPr/>
          </p:nvSpPr>
          <p:spPr>
            <a:xfrm>
              <a:off x="2935918"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 name="Google Shape;74;p11"/>
            <p:cNvSpPr/>
            <p:nvPr/>
          </p:nvSpPr>
          <p:spPr>
            <a:xfrm>
              <a:off x="3139341" y="8376785"/>
              <a:ext cx="329607" cy="330465"/>
            </a:xfrm>
            <a:custGeom>
              <a:avLst/>
              <a:gdLst/>
              <a:ahLst/>
              <a:cxnLst/>
              <a:rect l="l" t="t" r="r" b="b"/>
              <a:pathLst>
                <a:path w="12665" h="12698" extrusionOk="0">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5" name="Google Shape;75;p11"/>
          <p:cNvGrpSpPr/>
          <p:nvPr/>
        </p:nvGrpSpPr>
        <p:grpSpPr>
          <a:xfrm>
            <a:off x="2841279" y="3233710"/>
            <a:ext cx="619596" cy="596359"/>
            <a:chOff x="369590" y="8225934"/>
            <a:chExt cx="708920" cy="682332"/>
          </a:xfrm>
        </p:grpSpPr>
        <p:grpSp>
          <p:nvGrpSpPr>
            <p:cNvPr id="76" name="Google Shape;76;p11"/>
            <p:cNvGrpSpPr/>
            <p:nvPr/>
          </p:nvGrpSpPr>
          <p:grpSpPr>
            <a:xfrm>
              <a:off x="560124" y="8413833"/>
              <a:ext cx="337011" cy="343185"/>
              <a:chOff x="-40742750" y="3972175"/>
              <a:chExt cx="311125" cy="316825"/>
            </a:xfrm>
          </p:grpSpPr>
          <p:sp>
            <p:nvSpPr>
              <p:cNvPr id="77" name="Google Shape;77;p11"/>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 name="Google Shape;78;p11"/>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9" name="Google Shape;79;p11"/>
            <p:cNvSpPr/>
            <p:nvPr/>
          </p:nvSpPr>
          <p:spPr>
            <a:xfrm>
              <a:off x="369590" y="8225934"/>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80" name="Google Shape;80;p11"/>
          <p:cNvGrpSpPr/>
          <p:nvPr/>
        </p:nvGrpSpPr>
        <p:grpSpPr>
          <a:xfrm>
            <a:off x="5097285" y="3233710"/>
            <a:ext cx="619596" cy="596359"/>
            <a:chOff x="6739453" y="8216109"/>
            <a:chExt cx="708920" cy="682332"/>
          </a:xfrm>
        </p:grpSpPr>
        <p:sp>
          <p:nvSpPr>
            <p:cNvPr id="81" name="Google Shape;81;p11"/>
            <p:cNvSpPr/>
            <p:nvPr/>
          </p:nvSpPr>
          <p:spPr>
            <a:xfrm>
              <a:off x="6739453"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2" name="Google Shape;82;p11"/>
            <p:cNvGrpSpPr/>
            <p:nvPr/>
          </p:nvGrpSpPr>
          <p:grpSpPr>
            <a:xfrm>
              <a:off x="6938353" y="8381928"/>
              <a:ext cx="334346" cy="332168"/>
              <a:chOff x="580725" y="3617925"/>
              <a:chExt cx="299325" cy="297375"/>
            </a:xfrm>
          </p:grpSpPr>
          <p:sp>
            <p:nvSpPr>
              <p:cNvPr id="83" name="Google Shape;83;p11"/>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 name="Google Shape;84;p11"/>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 name="Google Shape;85;p11"/>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 name="Google Shape;86;p11"/>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 name="Google Shape;87;p11"/>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88" name="Google Shape;88;p11"/>
          <p:cNvGrpSpPr/>
          <p:nvPr/>
        </p:nvGrpSpPr>
        <p:grpSpPr>
          <a:xfrm>
            <a:off x="7353317" y="3233710"/>
            <a:ext cx="619596" cy="596359"/>
            <a:chOff x="5471608" y="8216109"/>
            <a:chExt cx="708920" cy="682332"/>
          </a:xfrm>
        </p:grpSpPr>
        <p:sp>
          <p:nvSpPr>
            <p:cNvPr id="89" name="Google Shape;89;p11"/>
            <p:cNvSpPr/>
            <p:nvPr/>
          </p:nvSpPr>
          <p:spPr>
            <a:xfrm>
              <a:off x="5471608"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 name="Google Shape;90;p11"/>
            <p:cNvSpPr/>
            <p:nvPr/>
          </p:nvSpPr>
          <p:spPr>
            <a:xfrm>
              <a:off x="5726080" y="8376309"/>
              <a:ext cx="229792" cy="349421"/>
            </a:xfrm>
            <a:custGeom>
              <a:avLst/>
              <a:gdLst/>
              <a:ahLst/>
              <a:cxnLst/>
              <a:rect l="l" t="t" r="r" b="b"/>
              <a:pathLst>
                <a:path w="8350" h="12697" extrusionOk="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91" name="Google Shape;91;p11"/>
          <p:cNvGrpSpPr/>
          <p:nvPr/>
        </p:nvGrpSpPr>
        <p:grpSpPr>
          <a:xfrm>
            <a:off x="9582907" y="3233710"/>
            <a:ext cx="619596" cy="596359"/>
            <a:chOff x="1668073" y="8216109"/>
            <a:chExt cx="708920" cy="682332"/>
          </a:xfrm>
        </p:grpSpPr>
        <p:sp>
          <p:nvSpPr>
            <p:cNvPr id="92" name="Google Shape;92;p11"/>
            <p:cNvSpPr/>
            <p:nvPr/>
          </p:nvSpPr>
          <p:spPr>
            <a:xfrm>
              <a:off x="1668073"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93" name="Google Shape;93;p11"/>
            <p:cNvGrpSpPr/>
            <p:nvPr/>
          </p:nvGrpSpPr>
          <p:grpSpPr>
            <a:xfrm>
              <a:off x="1867492" y="8398188"/>
              <a:ext cx="329595" cy="327598"/>
              <a:chOff x="-6689825" y="3992050"/>
              <a:chExt cx="293025" cy="291250"/>
            </a:xfrm>
          </p:grpSpPr>
          <p:sp>
            <p:nvSpPr>
              <p:cNvPr id="94" name="Google Shape;94;p11"/>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11"/>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11"/>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11"/>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11"/>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11"/>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11"/>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11"/>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 name="Google Shape;102;p11"/>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11"/>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4" name="Google Shape;104;p11"/>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5" name="Google Shape;105;p11"/>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106" name="Google Shape;106;p11"/>
          <p:cNvSpPr txBox="1">
            <a:spLocks noGrp="1"/>
          </p:cNvSpPr>
          <p:nvPr>
            <p:ph type="subTitle" idx="1"/>
          </p:nvPr>
        </p:nvSpPr>
        <p:spPr>
          <a:xfrm>
            <a:off x="2930573" y="1072367"/>
            <a:ext cx="8837200" cy="55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1400"/>
              <a:buFont typeface="Poppins"/>
              <a:buNone/>
              <a:defRPr b="1">
                <a:solidFill>
                  <a:schemeClr val="accent2"/>
                </a:solidFill>
                <a:latin typeface="Poppins"/>
                <a:ea typeface="Poppins"/>
                <a:cs typeface="Poppins"/>
                <a:sym typeface="Poppins"/>
              </a:defRPr>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07" name="Google Shape;107;p11"/>
          <p:cNvSpPr txBox="1">
            <a:spLocks noGrp="1"/>
          </p:cNvSpPr>
          <p:nvPr>
            <p:ph type="body" idx="2"/>
          </p:nvPr>
        </p:nvSpPr>
        <p:spPr>
          <a:xfrm>
            <a:off x="2736600" y="1540733"/>
            <a:ext cx="9031200" cy="1368400"/>
          </a:xfrm>
          <a:prstGeom prst="rect">
            <a:avLst/>
          </a:prstGeom>
          <a:noFill/>
          <a:ln>
            <a:noFill/>
          </a:ln>
        </p:spPr>
        <p:txBody>
          <a:bodyPr spcFirstLastPara="1" wrap="square" lIns="91425" tIns="91425" rIns="91425" bIns="91425" anchor="t" anchorCtr="0">
            <a:noAutofit/>
          </a:bodyPr>
          <a:lstStyle>
            <a:lvl1pPr marL="609585" lvl="0" indent="-406390" algn="l">
              <a:lnSpc>
                <a:spcPct val="100000"/>
              </a:lnSpc>
              <a:spcBef>
                <a:spcPts val="0"/>
              </a:spcBef>
              <a:spcAft>
                <a:spcPts val="0"/>
              </a:spcAft>
              <a:buClr>
                <a:schemeClr val="lt1"/>
              </a:buClr>
              <a:buSzPts val="1200"/>
              <a:buChar char="●"/>
              <a:defRPr sz="1600">
                <a:solidFill>
                  <a:schemeClr val="lt1"/>
                </a:solidFill>
              </a:defRPr>
            </a:lvl1pPr>
            <a:lvl2pPr marL="1219170" lvl="1" indent="-406390" algn="l">
              <a:lnSpc>
                <a:spcPct val="100000"/>
              </a:lnSpc>
              <a:spcBef>
                <a:spcPts val="533"/>
              </a:spcBef>
              <a:spcAft>
                <a:spcPts val="0"/>
              </a:spcAft>
              <a:buClr>
                <a:schemeClr val="lt1"/>
              </a:buClr>
              <a:buSzPts val="1200"/>
              <a:buChar char="○"/>
              <a:defRPr sz="1600">
                <a:solidFill>
                  <a:schemeClr val="lt1"/>
                </a:solidFill>
              </a:defRPr>
            </a:lvl2pPr>
            <a:lvl3pPr marL="1828754" lvl="2" indent="-406390" algn="l">
              <a:lnSpc>
                <a:spcPct val="100000"/>
              </a:lnSpc>
              <a:spcBef>
                <a:spcPts val="533"/>
              </a:spcBef>
              <a:spcAft>
                <a:spcPts val="0"/>
              </a:spcAft>
              <a:buClr>
                <a:schemeClr val="lt1"/>
              </a:buClr>
              <a:buSzPts val="1200"/>
              <a:buChar char="■"/>
              <a:defRPr sz="1600">
                <a:solidFill>
                  <a:schemeClr val="lt1"/>
                </a:solidFill>
              </a:defRPr>
            </a:lvl3pPr>
            <a:lvl4pPr marL="2438339" lvl="3" indent="-406390" algn="l">
              <a:lnSpc>
                <a:spcPct val="100000"/>
              </a:lnSpc>
              <a:spcBef>
                <a:spcPts val="533"/>
              </a:spcBef>
              <a:spcAft>
                <a:spcPts val="0"/>
              </a:spcAft>
              <a:buClr>
                <a:schemeClr val="lt1"/>
              </a:buClr>
              <a:buSzPts val="1200"/>
              <a:buChar char="●"/>
              <a:defRPr sz="1600">
                <a:solidFill>
                  <a:schemeClr val="lt1"/>
                </a:solidFill>
              </a:defRPr>
            </a:lvl4pPr>
            <a:lvl5pPr marL="3047924" lvl="4" indent="-406390" algn="l">
              <a:lnSpc>
                <a:spcPct val="100000"/>
              </a:lnSpc>
              <a:spcBef>
                <a:spcPts val="533"/>
              </a:spcBef>
              <a:spcAft>
                <a:spcPts val="0"/>
              </a:spcAft>
              <a:buClr>
                <a:schemeClr val="lt1"/>
              </a:buClr>
              <a:buSzPts val="1200"/>
              <a:buChar char="○"/>
              <a:defRPr sz="1600">
                <a:solidFill>
                  <a:schemeClr val="lt1"/>
                </a:solidFill>
              </a:defRPr>
            </a:lvl5pPr>
            <a:lvl6pPr marL="3657509" lvl="5" indent="-406390" algn="l">
              <a:lnSpc>
                <a:spcPct val="100000"/>
              </a:lnSpc>
              <a:spcBef>
                <a:spcPts val="533"/>
              </a:spcBef>
              <a:spcAft>
                <a:spcPts val="0"/>
              </a:spcAft>
              <a:buClr>
                <a:schemeClr val="lt1"/>
              </a:buClr>
              <a:buSzPts val="1200"/>
              <a:buChar char="■"/>
              <a:defRPr sz="1600">
                <a:solidFill>
                  <a:schemeClr val="lt1"/>
                </a:solidFill>
              </a:defRPr>
            </a:lvl6pPr>
            <a:lvl7pPr marL="4267093" lvl="6" indent="-406390" algn="l">
              <a:lnSpc>
                <a:spcPct val="100000"/>
              </a:lnSpc>
              <a:spcBef>
                <a:spcPts val="533"/>
              </a:spcBef>
              <a:spcAft>
                <a:spcPts val="0"/>
              </a:spcAft>
              <a:buClr>
                <a:schemeClr val="lt1"/>
              </a:buClr>
              <a:buSzPts val="1200"/>
              <a:buChar char="●"/>
              <a:defRPr sz="1600">
                <a:solidFill>
                  <a:schemeClr val="lt1"/>
                </a:solidFill>
              </a:defRPr>
            </a:lvl7pPr>
            <a:lvl8pPr marL="4876678" lvl="7" indent="-406390" algn="l">
              <a:lnSpc>
                <a:spcPct val="100000"/>
              </a:lnSpc>
              <a:spcBef>
                <a:spcPts val="533"/>
              </a:spcBef>
              <a:spcAft>
                <a:spcPts val="0"/>
              </a:spcAft>
              <a:buClr>
                <a:schemeClr val="lt1"/>
              </a:buClr>
              <a:buSzPts val="1200"/>
              <a:buChar char="○"/>
              <a:defRPr sz="1600">
                <a:solidFill>
                  <a:schemeClr val="lt1"/>
                </a:solidFill>
              </a:defRPr>
            </a:lvl8pPr>
            <a:lvl9pPr marL="5486263" lvl="8" indent="-406390" algn="l">
              <a:lnSpc>
                <a:spcPct val="100000"/>
              </a:lnSpc>
              <a:spcBef>
                <a:spcPts val="533"/>
              </a:spcBef>
              <a:spcAft>
                <a:spcPts val="533"/>
              </a:spcAft>
              <a:buClr>
                <a:schemeClr val="lt1"/>
              </a:buClr>
              <a:buSzPts val="1200"/>
              <a:buChar char="■"/>
              <a:defRPr sz="1600">
                <a:solidFill>
                  <a:schemeClr val="lt1"/>
                </a:solidFill>
              </a:defRPr>
            </a:lvl9pPr>
          </a:lstStyle>
          <a:p>
            <a:endParaRPr/>
          </a:p>
        </p:txBody>
      </p:sp>
      <p:sp>
        <p:nvSpPr>
          <p:cNvPr id="108" name="Google Shape;108;p11"/>
          <p:cNvSpPr txBox="1">
            <a:spLocks noGrp="1"/>
          </p:cNvSpPr>
          <p:nvPr>
            <p:ph type="subTitle" idx="3"/>
          </p:nvPr>
        </p:nvSpPr>
        <p:spPr>
          <a:xfrm>
            <a:off x="573400" y="4286667"/>
            <a:ext cx="2163200" cy="250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1200">
                <a:solidFill>
                  <a:schemeClr val="lt1"/>
                </a:solidFill>
              </a:defRPr>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09" name="Google Shape;109;p11"/>
          <p:cNvSpPr txBox="1">
            <a:spLocks noGrp="1"/>
          </p:cNvSpPr>
          <p:nvPr>
            <p:ph type="subTitle" idx="4"/>
          </p:nvPr>
        </p:nvSpPr>
        <p:spPr>
          <a:xfrm>
            <a:off x="2841267" y="4286667"/>
            <a:ext cx="2163200" cy="250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1200">
                <a:solidFill>
                  <a:schemeClr val="lt1"/>
                </a:solidFill>
              </a:defRPr>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10" name="Google Shape;110;p11"/>
          <p:cNvSpPr txBox="1">
            <a:spLocks noGrp="1"/>
          </p:cNvSpPr>
          <p:nvPr>
            <p:ph type="subTitle" idx="5"/>
          </p:nvPr>
        </p:nvSpPr>
        <p:spPr>
          <a:xfrm>
            <a:off x="5097300" y="4286667"/>
            <a:ext cx="2163200" cy="250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1200">
                <a:solidFill>
                  <a:schemeClr val="lt1"/>
                </a:solidFill>
              </a:defRPr>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11" name="Google Shape;111;p11"/>
          <p:cNvSpPr txBox="1">
            <a:spLocks noGrp="1"/>
          </p:cNvSpPr>
          <p:nvPr>
            <p:ph type="subTitle" idx="6"/>
          </p:nvPr>
        </p:nvSpPr>
        <p:spPr>
          <a:xfrm>
            <a:off x="7402233" y="4286667"/>
            <a:ext cx="2163200" cy="250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1200">
                <a:solidFill>
                  <a:schemeClr val="lt1"/>
                </a:solidFill>
              </a:defRPr>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12" name="Google Shape;112;p11"/>
          <p:cNvSpPr txBox="1">
            <a:spLocks noGrp="1"/>
          </p:cNvSpPr>
          <p:nvPr>
            <p:ph type="subTitle" idx="7"/>
          </p:nvPr>
        </p:nvSpPr>
        <p:spPr>
          <a:xfrm>
            <a:off x="9621200" y="4286667"/>
            <a:ext cx="2163200" cy="250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1200">
                <a:solidFill>
                  <a:schemeClr val="lt1"/>
                </a:solidFill>
              </a:defRPr>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
        <p:nvSpPr>
          <p:cNvPr id="113" name="Google Shape;113;p11"/>
          <p:cNvSpPr>
            <a:spLocks noGrp="1"/>
          </p:cNvSpPr>
          <p:nvPr>
            <p:ph type="pic" idx="8"/>
          </p:nvPr>
        </p:nvSpPr>
        <p:spPr>
          <a:xfrm>
            <a:off x="547067" y="1060667"/>
            <a:ext cx="1735200" cy="17352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14"/>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accent6"/>
        </a:solidFill>
        <a:effectLst/>
      </p:bgPr>
    </p:bg>
    <p:spTree>
      <p:nvGrpSpPr>
        <p:cNvPr id="1" name="Shape 115"/>
        <p:cNvGrpSpPr/>
        <p:nvPr/>
      </p:nvGrpSpPr>
      <p:grpSpPr>
        <a:xfrm>
          <a:off x="0" y="0"/>
          <a:ext cx="0" cy="0"/>
          <a:chOff x="0" y="0"/>
          <a:chExt cx="0" cy="0"/>
        </a:xfrm>
      </p:grpSpPr>
      <p:sp>
        <p:nvSpPr>
          <p:cNvPr id="116" name="Google Shape;116;p13"/>
          <p:cNvSpPr txBox="1">
            <a:spLocks noGrp="1"/>
          </p:cNvSpPr>
          <p:nvPr>
            <p:ph type="title"/>
          </p:nvPr>
        </p:nvSpPr>
        <p:spPr>
          <a:xfrm>
            <a:off x="447500" y="532733"/>
            <a:ext cx="11134800" cy="1194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sz="3733"/>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 name="Google Shape;117;p13"/>
          <p:cNvSpPr txBox="1">
            <a:spLocks noGrp="1"/>
          </p:cNvSpPr>
          <p:nvPr>
            <p:ph type="body" idx="1"/>
          </p:nvPr>
        </p:nvSpPr>
        <p:spPr>
          <a:xfrm>
            <a:off x="447500" y="2070100"/>
            <a:ext cx="10982400" cy="41656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SzPts val="1400"/>
              <a:buChar char="●"/>
              <a:defRPr/>
            </a:lvl1pPr>
            <a:lvl2pPr marL="1219170" lvl="1" indent="-423323" algn="l">
              <a:lnSpc>
                <a:spcPct val="100000"/>
              </a:lnSpc>
              <a:spcBef>
                <a:spcPts val="1600"/>
              </a:spcBef>
              <a:spcAft>
                <a:spcPts val="0"/>
              </a:spcAft>
              <a:buSzPts val="1400"/>
              <a:buChar char="○"/>
              <a:defRPr/>
            </a:lvl2pPr>
            <a:lvl3pPr marL="1828754" lvl="2" indent="-423323" algn="l">
              <a:lnSpc>
                <a:spcPct val="100000"/>
              </a:lnSpc>
              <a:spcBef>
                <a:spcPts val="1600"/>
              </a:spcBef>
              <a:spcAft>
                <a:spcPts val="0"/>
              </a:spcAft>
              <a:buSzPts val="1400"/>
              <a:buChar char="■"/>
              <a:defRPr/>
            </a:lvl3pPr>
            <a:lvl4pPr marL="2438339" lvl="3" indent="-423323" algn="l">
              <a:lnSpc>
                <a:spcPct val="100000"/>
              </a:lnSpc>
              <a:spcBef>
                <a:spcPts val="1600"/>
              </a:spcBef>
              <a:spcAft>
                <a:spcPts val="0"/>
              </a:spcAft>
              <a:buSzPts val="1400"/>
              <a:buChar char="●"/>
              <a:defRPr/>
            </a:lvl4pPr>
            <a:lvl5pPr marL="3047924" lvl="4" indent="-423323" algn="l">
              <a:lnSpc>
                <a:spcPct val="100000"/>
              </a:lnSpc>
              <a:spcBef>
                <a:spcPts val="1600"/>
              </a:spcBef>
              <a:spcAft>
                <a:spcPts val="0"/>
              </a:spcAft>
              <a:buSzPts val="1400"/>
              <a:buChar char="○"/>
              <a:defRPr/>
            </a:lvl5pPr>
            <a:lvl6pPr marL="3657509" lvl="5" indent="-423323" algn="l">
              <a:lnSpc>
                <a:spcPct val="100000"/>
              </a:lnSpc>
              <a:spcBef>
                <a:spcPts val="1600"/>
              </a:spcBef>
              <a:spcAft>
                <a:spcPts val="0"/>
              </a:spcAft>
              <a:buSzPts val="1400"/>
              <a:buChar char="■"/>
              <a:defRPr/>
            </a:lvl6pPr>
            <a:lvl7pPr marL="4267093" lvl="6" indent="-423323" algn="l">
              <a:lnSpc>
                <a:spcPct val="100000"/>
              </a:lnSpc>
              <a:spcBef>
                <a:spcPts val="1600"/>
              </a:spcBef>
              <a:spcAft>
                <a:spcPts val="0"/>
              </a:spcAft>
              <a:buSzPts val="1400"/>
              <a:buChar char="●"/>
              <a:defRPr/>
            </a:lvl7pPr>
            <a:lvl8pPr marL="4876678" lvl="7" indent="-423323" algn="l">
              <a:lnSpc>
                <a:spcPct val="100000"/>
              </a:lnSpc>
              <a:spcBef>
                <a:spcPts val="1600"/>
              </a:spcBef>
              <a:spcAft>
                <a:spcPts val="0"/>
              </a:spcAft>
              <a:buSzPts val="1400"/>
              <a:buChar char="○"/>
              <a:defRPr/>
            </a:lvl8pPr>
            <a:lvl9pPr marL="5486263" lvl="8" indent="-423323"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18"/>
        <p:cNvGrpSpPr/>
        <p:nvPr/>
      </p:nvGrpSpPr>
      <p:grpSpPr>
        <a:xfrm>
          <a:off x="0" y="0"/>
          <a:ext cx="0" cy="0"/>
          <a:chOff x="0" y="0"/>
          <a:chExt cx="0" cy="0"/>
        </a:xfrm>
      </p:grpSpPr>
      <p:sp>
        <p:nvSpPr>
          <p:cNvPr id="119" name="Google Shape;119;p14"/>
          <p:cNvSpPr/>
          <p:nvPr/>
        </p:nvSpPr>
        <p:spPr>
          <a:xfrm>
            <a:off x="0" y="0"/>
            <a:ext cx="6096000" cy="6858000"/>
          </a:xfrm>
          <a:prstGeom prst="rect">
            <a:avLst/>
          </a:prstGeom>
          <a:solidFill>
            <a:srgbClr val="235EA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14"/>
          <p:cNvSpPr txBox="1"/>
          <p:nvPr/>
        </p:nvSpPr>
        <p:spPr>
          <a:xfrm>
            <a:off x="7064400" y="3422767"/>
            <a:ext cx="4159200" cy="19764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2400"/>
              <a:buFont typeface="Arial"/>
              <a:buNone/>
            </a:pPr>
            <a:endParaRPr sz="3200" b="1" i="0" u="none" strike="noStrike" cap="none">
              <a:solidFill>
                <a:srgbClr val="27316F"/>
              </a:solidFill>
              <a:latin typeface="Montserrat"/>
              <a:ea typeface="Montserrat"/>
              <a:cs typeface="Montserrat"/>
              <a:sym typeface="Montserrat"/>
            </a:endParaRPr>
          </a:p>
        </p:txBody>
      </p:sp>
      <p:sp>
        <p:nvSpPr>
          <p:cNvPr id="121" name="Google Shape;121;p14"/>
          <p:cNvSpPr txBox="1"/>
          <p:nvPr/>
        </p:nvSpPr>
        <p:spPr>
          <a:xfrm>
            <a:off x="7183800" y="4398767"/>
            <a:ext cx="4159200" cy="1000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3200" b="1" i="0" u="none" strike="noStrike" cap="none">
              <a:solidFill>
                <a:srgbClr val="FFFFFF"/>
              </a:solidFill>
              <a:latin typeface="Montserrat"/>
              <a:ea typeface="Montserrat"/>
              <a:cs typeface="Montserrat"/>
              <a:sym typeface="Montserrat"/>
            </a:endParaRPr>
          </a:p>
        </p:txBody>
      </p:sp>
      <p:sp>
        <p:nvSpPr>
          <p:cNvPr id="122" name="Google Shape;122;p14"/>
          <p:cNvSpPr txBox="1">
            <a:spLocks noGrp="1"/>
          </p:cNvSpPr>
          <p:nvPr>
            <p:ph type="subTitle" idx="1"/>
          </p:nvPr>
        </p:nvSpPr>
        <p:spPr>
          <a:xfrm>
            <a:off x="6777600" y="3784867"/>
            <a:ext cx="4732800" cy="261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2"/>
              </a:buClr>
              <a:buSzPts val="1200"/>
              <a:buNone/>
              <a:defRPr sz="1600">
                <a:solidFill>
                  <a:schemeClr val="dk2"/>
                </a:solidFill>
              </a:defRPr>
            </a:lvl1pPr>
            <a:lvl2pPr lvl="1" algn="ctr">
              <a:lnSpc>
                <a:spcPct val="100000"/>
              </a:lnSpc>
              <a:spcBef>
                <a:spcPts val="2133"/>
              </a:spcBef>
              <a:spcAft>
                <a:spcPts val="0"/>
              </a:spcAft>
              <a:buClr>
                <a:schemeClr val="lt1"/>
              </a:buClr>
              <a:buSzPts val="1400"/>
              <a:buNone/>
              <a:defRPr>
                <a:solidFill>
                  <a:schemeClr val="lt1"/>
                </a:solidFill>
              </a:defRPr>
            </a:lvl2pPr>
            <a:lvl3pPr lvl="2" algn="ctr">
              <a:lnSpc>
                <a:spcPct val="100000"/>
              </a:lnSpc>
              <a:spcBef>
                <a:spcPts val="2133"/>
              </a:spcBef>
              <a:spcAft>
                <a:spcPts val="0"/>
              </a:spcAft>
              <a:buClr>
                <a:schemeClr val="lt1"/>
              </a:buClr>
              <a:buSzPts val="1400"/>
              <a:buNone/>
              <a:defRPr>
                <a:solidFill>
                  <a:schemeClr val="lt1"/>
                </a:solidFill>
              </a:defRPr>
            </a:lvl3pPr>
            <a:lvl4pPr lvl="3" algn="ctr">
              <a:lnSpc>
                <a:spcPct val="100000"/>
              </a:lnSpc>
              <a:spcBef>
                <a:spcPts val="2133"/>
              </a:spcBef>
              <a:spcAft>
                <a:spcPts val="0"/>
              </a:spcAft>
              <a:buClr>
                <a:schemeClr val="lt1"/>
              </a:buClr>
              <a:buSzPts val="1400"/>
              <a:buNone/>
              <a:defRPr>
                <a:solidFill>
                  <a:schemeClr val="lt1"/>
                </a:solidFill>
              </a:defRPr>
            </a:lvl4pPr>
            <a:lvl5pPr lvl="4" algn="ctr">
              <a:lnSpc>
                <a:spcPct val="100000"/>
              </a:lnSpc>
              <a:spcBef>
                <a:spcPts val="2133"/>
              </a:spcBef>
              <a:spcAft>
                <a:spcPts val="0"/>
              </a:spcAft>
              <a:buClr>
                <a:schemeClr val="lt1"/>
              </a:buClr>
              <a:buSzPts val="1400"/>
              <a:buNone/>
              <a:defRPr>
                <a:solidFill>
                  <a:schemeClr val="lt1"/>
                </a:solidFill>
              </a:defRPr>
            </a:lvl5pPr>
            <a:lvl6pPr lvl="5" algn="ctr">
              <a:lnSpc>
                <a:spcPct val="100000"/>
              </a:lnSpc>
              <a:spcBef>
                <a:spcPts val="2133"/>
              </a:spcBef>
              <a:spcAft>
                <a:spcPts val="0"/>
              </a:spcAft>
              <a:buClr>
                <a:schemeClr val="lt1"/>
              </a:buClr>
              <a:buSzPts val="1400"/>
              <a:buNone/>
              <a:defRPr>
                <a:solidFill>
                  <a:schemeClr val="lt1"/>
                </a:solidFill>
              </a:defRPr>
            </a:lvl6pPr>
            <a:lvl7pPr lvl="6" algn="ctr">
              <a:lnSpc>
                <a:spcPct val="100000"/>
              </a:lnSpc>
              <a:spcBef>
                <a:spcPts val="2133"/>
              </a:spcBef>
              <a:spcAft>
                <a:spcPts val="0"/>
              </a:spcAft>
              <a:buClr>
                <a:schemeClr val="lt1"/>
              </a:buClr>
              <a:buSzPts val="1400"/>
              <a:buNone/>
              <a:defRPr>
                <a:solidFill>
                  <a:schemeClr val="lt1"/>
                </a:solidFill>
              </a:defRPr>
            </a:lvl7pPr>
            <a:lvl8pPr lvl="7" algn="ctr">
              <a:lnSpc>
                <a:spcPct val="100000"/>
              </a:lnSpc>
              <a:spcBef>
                <a:spcPts val="2133"/>
              </a:spcBef>
              <a:spcAft>
                <a:spcPts val="0"/>
              </a:spcAft>
              <a:buClr>
                <a:schemeClr val="lt1"/>
              </a:buClr>
              <a:buSzPts val="1400"/>
              <a:buNone/>
              <a:defRPr>
                <a:solidFill>
                  <a:schemeClr val="lt1"/>
                </a:solidFill>
              </a:defRPr>
            </a:lvl8pPr>
            <a:lvl9pPr lvl="8" algn="ctr">
              <a:lnSpc>
                <a:spcPct val="100000"/>
              </a:lnSpc>
              <a:spcBef>
                <a:spcPts val="2133"/>
              </a:spcBef>
              <a:spcAft>
                <a:spcPts val="2133"/>
              </a:spcAft>
              <a:buClr>
                <a:schemeClr val="lt1"/>
              </a:buClr>
              <a:buSzPts val="1400"/>
              <a:buNone/>
              <a:defRPr>
                <a:solidFill>
                  <a:schemeClr val="lt1"/>
                </a:solidFill>
              </a:defRPr>
            </a:lvl9pPr>
          </a:lstStyle>
          <a:p>
            <a:endParaRPr/>
          </a:p>
        </p:txBody>
      </p:sp>
      <p:sp>
        <p:nvSpPr>
          <p:cNvPr id="123" name="Google Shape;123;p14"/>
          <p:cNvSpPr txBox="1">
            <a:spLocks noGrp="1"/>
          </p:cNvSpPr>
          <p:nvPr>
            <p:ph type="title"/>
          </p:nvPr>
        </p:nvSpPr>
        <p:spPr>
          <a:xfrm>
            <a:off x="700800" y="977900"/>
            <a:ext cx="4732800" cy="664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4000"/>
              <a:buNone/>
              <a:defRPr sz="5333">
                <a:solidFill>
                  <a:schemeClr val="accent3"/>
                </a:solidFill>
              </a:defRPr>
            </a:lvl1pPr>
            <a:lvl2pPr lvl="1" algn="l">
              <a:lnSpc>
                <a:spcPct val="100000"/>
              </a:lnSpc>
              <a:spcBef>
                <a:spcPts val="0"/>
              </a:spcBef>
              <a:spcAft>
                <a:spcPts val="0"/>
              </a:spcAft>
              <a:buSzPts val="2800"/>
              <a:buNone/>
              <a:defRPr>
                <a:latin typeface="Poppins Light"/>
                <a:ea typeface="Poppins Light"/>
                <a:cs typeface="Poppins Light"/>
                <a:sym typeface="Poppins Light"/>
              </a:defRPr>
            </a:lvl2pPr>
            <a:lvl3pPr lvl="2" algn="l">
              <a:lnSpc>
                <a:spcPct val="100000"/>
              </a:lnSpc>
              <a:spcBef>
                <a:spcPts val="0"/>
              </a:spcBef>
              <a:spcAft>
                <a:spcPts val="0"/>
              </a:spcAft>
              <a:buSzPts val="2800"/>
              <a:buNone/>
              <a:defRPr>
                <a:latin typeface="Poppins Light"/>
                <a:ea typeface="Poppins Light"/>
                <a:cs typeface="Poppins Light"/>
                <a:sym typeface="Poppins Light"/>
              </a:defRPr>
            </a:lvl3pPr>
            <a:lvl4pPr lvl="3" algn="l">
              <a:lnSpc>
                <a:spcPct val="100000"/>
              </a:lnSpc>
              <a:spcBef>
                <a:spcPts val="0"/>
              </a:spcBef>
              <a:spcAft>
                <a:spcPts val="0"/>
              </a:spcAft>
              <a:buSzPts val="2800"/>
              <a:buNone/>
              <a:defRPr>
                <a:latin typeface="Poppins Light"/>
                <a:ea typeface="Poppins Light"/>
                <a:cs typeface="Poppins Light"/>
                <a:sym typeface="Poppins Light"/>
              </a:defRPr>
            </a:lvl4pPr>
            <a:lvl5pPr lvl="4" algn="l">
              <a:lnSpc>
                <a:spcPct val="100000"/>
              </a:lnSpc>
              <a:spcBef>
                <a:spcPts val="0"/>
              </a:spcBef>
              <a:spcAft>
                <a:spcPts val="0"/>
              </a:spcAft>
              <a:buSzPts val="2800"/>
              <a:buNone/>
              <a:defRPr>
                <a:latin typeface="Poppins Light"/>
                <a:ea typeface="Poppins Light"/>
                <a:cs typeface="Poppins Light"/>
                <a:sym typeface="Poppins Light"/>
              </a:defRPr>
            </a:lvl5pPr>
            <a:lvl6pPr lvl="5" algn="l">
              <a:lnSpc>
                <a:spcPct val="100000"/>
              </a:lnSpc>
              <a:spcBef>
                <a:spcPts val="0"/>
              </a:spcBef>
              <a:spcAft>
                <a:spcPts val="0"/>
              </a:spcAft>
              <a:buSzPts val="2800"/>
              <a:buNone/>
              <a:defRPr>
                <a:latin typeface="Poppins Light"/>
                <a:ea typeface="Poppins Light"/>
                <a:cs typeface="Poppins Light"/>
                <a:sym typeface="Poppins Light"/>
              </a:defRPr>
            </a:lvl6pPr>
            <a:lvl7pPr lvl="6" algn="l">
              <a:lnSpc>
                <a:spcPct val="100000"/>
              </a:lnSpc>
              <a:spcBef>
                <a:spcPts val="0"/>
              </a:spcBef>
              <a:spcAft>
                <a:spcPts val="0"/>
              </a:spcAft>
              <a:buSzPts val="2800"/>
              <a:buNone/>
              <a:defRPr>
                <a:latin typeface="Poppins Light"/>
                <a:ea typeface="Poppins Light"/>
                <a:cs typeface="Poppins Light"/>
                <a:sym typeface="Poppins Light"/>
              </a:defRPr>
            </a:lvl7pPr>
            <a:lvl8pPr lvl="7" algn="l">
              <a:lnSpc>
                <a:spcPct val="100000"/>
              </a:lnSpc>
              <a:spcBef>
                <a:spcPts val="0"/>
              </a:spcBef>
              <a:spcAft>
                <a:spcPts val="0"/>
              </a:spcAft>
              <a:buSzPts val="2800"/>
              <a:buNone/>
              <a:defRPr>
                <a:latin typeface="Poppins Light"/>
                <a:ea typeface="Poppins Light"/>
                <a:cs typeface="Poppins Light"/>
                <a:sym typeface="Poppins Light"/>
              </a:defRPr>
            </a:lvl8pPr>
            <a:lvl9pPr lvl="8" algn="l">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
        <p:nvSpPr>
          <p:cNvPr id="124" name="Google Shape;124;p14"/>
          <p:cNvSpPr txBox="1">
            <a:spLocks noGrp="1"/>
          </p:cNvSpPr>
          <p:nvPr>
            <p:ph type="subTitle" idx="2"/>
          </p:nvPr>
        </p:nvSpPr>
        <p:spPr>
          <a:xfrm>
            <a:off x="700800" y="3048000"/>
            <a:ext cx="4669600" cy="355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400"/>
              <a:buNone/>
              <a:defRPr>
                <a:solidFill>
                  <a:schemeClr val="lt1"/>
                </a:solidFill>
              </a:defRPr>
            </a:lvl1pPr>
            <a:lvl2pPr lvl="1" algn="l">
              <a:lnSpc>
                <a:spcPct val="100000"/>
              </a:lnSpc>
              <a:spcBef>
                <a:spcPts val="1600"/>
              </a:spcBef>
              <a:spcAft>
                <a:spcPts val="0"/>
              </a:spcAft>
              <a:buClr>
                <a:schemeClr val="lt1"/>
              </a:buClr>
              <a:buSzPts val="1400"/>
              <a:buNone/>
              <a:defRPr>
                <a:solidFill>
                  <a:schemeClr val="lt1"/>
                </a:solidFill>
              </a:defRPr>
            </a:lvl2pPr>
            <a:lvl3pPr lvl="2" algn="l">
              <a:lnSpc>
                <a:spcPct val="100000"/>
              </a:lnSpc>
              <a:spcBef>
                <a:spcPts val="1600"/>
              </a:spcBef>
              <a:spcAft>
                <a:spcPts val="0"/>
              </a:spcAft>
              <a:buClr>
                <a:schemeClr val="lt1"/>
              </a:buClr>
              <a:buSzPts val="1400"/>
              <a:buNone/>
              <a:defRPr>
                <a:solidFill>
                  <a:schemeClr val="lt1"/>
                </a:solidFill>
              </a:defRPr>
            </a:lvl3pPr>
            <a:lvl4pPr lvl="3" algn="l">
              <a:lnSpc>
                <a:spcPct val="100000"/>
              </a:lnSpc>
              <a:spcBef>
                <a:spcPts val="1600"/>
              </a:spcBef>
              <a:spcAft>
                <a:spcPts val="0"/>
              </a:spcAft>
              <a:buClr>
                <a:schemeClr val="lt1"/>
              </a:buClr>
              <a:buSzPts val="1400"/>
              <a:buNone/>
              <a:defRPr>
                <a:solidFill>
                  <a:schemeClr val="lt1"/>
                </a:solidFill>
              </a:defRPr>
            </a:lvl4pPr>
            <a:lvl5pPr lvl="4" algn="l">
              <a:lnSpc>
                <a:spcPct val="100000"/>
              </a:lnSpc>
              <a:spcBef>
                <a:spcPts val="1600"/>
              </a:spcBef>
              <a:spcAft>
                <a:spcPts val="0"/>
              </a:spcAft>
              <a:buClr>
                <a:schemeClr val="lt1"/>
              </a:buClr>
              <a:buSzPts val="1400"/>
              <a:buNone/>
              <a:defRPr>
                <a:solidFill>
                  <a:schemeClr val="lt1"/>
                </a:solidFill>
              </a:defRPr>
            </a:lvl5pPr>
            <a:lvl6pPr lvl="5" algn="l">
              <a:lnSpc>
                <a:spcPct val="100000"/>
              </a:lnSpc>
              <a:spcBef>
                <a:spcPts val="1600"/>
              </a:spcBef>
              <a:spcAft>
                <a:spcPts val="0"/>
              </a:spcAft>
              <a:buClr>
                <a:schemeClr val="lt1"/>
              </a:buClr>
              <a:buSzPts val="1400"/>
              <a:buNone/>
              <a:defRPr>
                <a:solidFill>
                  <a:schemeClr val="lt1"/>
                </a:solidFill>
              </a:defRPr>
            </a:lvl6pPr>
            <a:lvl7pPr lvl="6" algn="l">
              <a:lnSpc>
                <a:spcPct val="100000"/>
              </a:lnSpc>
              <a:spcBef>
                <a:spcPts val="1600"/>
              </a:spcBef>
              <a:spcAft>
                <a:spcPts val="0"/>
              </a:spcAft>
              <a:buClr>
                <a:schemeClr val="lt1"/>
              </a:buClr>
              <a:buSzPts val="1400"/>
              <a:buNone/>
              <a:defRPr>
                <a:solidFill>
                  <a:schemeClr val="lt1"/>
                </a:solidFill>
              </a:defRPr>
            </a:lvl7pPr>
            <a:lvl8pPr lvl="7" algn="l">
              <a:lnSpc>
                <a:spcPct val="100000"/>
              </a:lnSpc>
              <a:spcBef>
                <a:spcPts val="1600"/>
              </a:spcBef>
              <a:spcAft>
                <a:spcPts val="0"/>
              </a:spcAft>
              <a:buClr>
                <a:schemeClr val="lt1"/>
              </a:buClr>
              <a:buSzPts val="1400"/>
              <a:buNone/>
              <a:defRPr>
                <a:solidFill>
                  <a:schemeClr val="lt1"/>
                </a:solidFill>
              </a:defRPr>
            </a:lvl8pPr>
            <a:lvl9pPr lvl="8" algn="l">
              <a:lnSpc>
                <a:spcPct val="100000"/>
              </a:lnSpc>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1 2">
  <p:cSld name="Custom Layout 1">
    <p:spTree>
      <p:nvGrpSpPr>
        <p:cNvPr id="1" name="Shape 125"/>
        <p:cNvGrpSpPr/>
        <p:nvPr/>
      </p:nvGrpSpPr>
      <p:grpSpPr>
        <a:xfrm>
          <a:off x="0" y="0"/>
          <a:ext cx="0" cy="0"/>
          <a:chOff x="0" y="0"/>
          <a:chExt cx="0" cy="0"/>
        </a:xfrm>
      </p:grpSpPr>
      <p:sp>
        <p:nvSpPr>
          <p:cNvPr id="126" name="Google Shape;126;p15"/>
          <p:cNvSpPr/>
          <p:nvPr/>
        </p:nvSpPr>
        <p:spPr>
          <a:xfrm flipH="1">
            <a:off x="-1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 name="Google Shape;127;p15"/>
          <p:cNvSpPr>
            <a:spLocks noGrp="1"/>
          </p:cNvSpPr>
          <p:nvPr>
            <p:ph type="pic" idx="2"/>
          </p:nvPr>
        </p:nvSpPr>
        <p:spPr>
          <a:xfrm>
            <a:off x="6096000" y="0"/>
            <a:ext cx="6096000" cy="6858000"/>
          </a:xfrm>
          <a:prstGeom prst="rect">
            <a:avLst/>
          </a:prstGeom>
          <a:noFill/>
          <a:ln>
            <a:noFill/>
          </a:ln>
        </p:spPr>
      </p:sp>
      <p:sp>
        <p:nvSpPr>
          <p:cNvPr id="128" name="Google Shape;128;p15"/>
          <p:cNvSpPr txBox="1">
            <a:spLocks noGrp="1"/>
          </p:cNvSpPr>
          <p:nvPr>
            <p:ph type="title"/>
          </p:nvPr>
        </p:nvSpPr>
        <p:spPr>
          <a:xfrm>
            <a:off x="729533" y="2559800"/>
            <a:ext cx="4725200" cy="332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3"/>
              </a:buClr>
              <a:buSzPts val="1800"/>
              <a:buNone/>
              <a:defRPr sz="2400">
                <a:solidFill>
                  <a:schemeClr val="accent3"/>
                </a:solidFill>
                <a:latin typeface="Poppins Light"/>
                <a:ea typeface="Poppins Light"/>
                <a:cs typeface="Poppins Light"/>
                <a:sym typeface="Poppins Light"/>
              </a:defRPr>
            </a:lvl1pPr>
            <a:lvl2pPr lvl="1" algn="l" rtl="0">
              <a:lnSpc>
                <a:spcPct val="100000"/>
              </a:lnSpc>
              <a:spcBef>
                <a:spcPts val="0"/>
              </a:spcBef>
              <a:spcAft>
                <a:spcPts val="0"/>
              </a:spcAft>
              <a:buSzPts val="2800"/>
              <a:buNone/>
              <a:defRPr>
                <a:latin typeface="Poppins Light"/>
                <a:ea typeface="Poppins Light"/>
                <a:cs typeface="Poppins Light"/>
                <a:sym typeface="Poppins Light"/>
              </a:defRPr>
            </a:lvl2pPr>
            <a:lvl3pPr lvl="2" algn="l" rtl="0">
              <a:lnSpc>
                <a:spcPct val="100000"/>
              </a:lnSpc>
              <a:spcBef>
                <a:spcPts val="0"/>
              </a:spcBef>
              <a:spcAft>
                <a:spcPts val="0"/>
              </a:spcAft>
              <a:buSzPts val="2800"/>
              <a:buNone/>
              <a:defRPr>
                <a:latin typeface="Poppins Light"/>
                <a:ea typeface="Poppins Light"/>
                <a:cs typeface="Poppins Light"/>
                <a:sym typeface="Poppins Light"/>
              </a:defRPr>
            </a:lvl3pPr>
            <a:lvl4pPr lvl="3" algn="l" rtl="0">
              <a:lnSpc>
                <a:spcPct val="100000"/>
              </a:lnSpc>
              <a:spcBef>
                <a:spcPts val="0"/>
              </a:spcBef>
              <a:spcAft>
                <a:spcPts val="0"/>
              </a:spcAft>
              <a:buSzPts val="2800"/>
              <a:buNone/>
              <a:defRPr>
                <a:latin typeface="Poppins Light"/>
                <a:ea typeface="Poppins Light"/>
                <a:cs typeface="Poppins Light"/>
                <a:sym typeface="Poppins Light"/>
              </a:defRPr>
            </a:lvl4pPr>
            <a:lvl5pPr lvl="4" algn="l" rtl="0">
              <a:lnSpc>
                <a:spcPct val="100000"/>
              </a:lnSpc>
              <a:spcBef>
                <a:spcPts val="0"/>
              </a:spcBef>
              <a:spcAft>
                <a:spcPts val="0"/>
              </a:spcAft>
              <a:buSzPts val="2800"/>
              <a:buNone/>
              <a:defRPr>
                <a:latin typeface="Poppins Light"/>
                <a:ea typeface="Poppins Light"/>
                <a:cs typeface="Poppins Light"/>
                <a:sym typeface="Poppins Light"/>
              </a:defRPr>
            </a:lvl5pPr>
            <a:lvl6pPr lvl="5" algn="l" rtl="0">
              <a:lnSpc>
                <a:spcPct val="100000"/>
              </a:lnSpc>
              <a:spcBef>
                <a:spcPts val="0"/>
              </a:spcBef>
              <a:spcAft>
                <a:spcPts val="0"/>
              </a:spcAft>
              <a:buSzPts val="2800"/>
              <a:buNone/>
              <a:defRPr>
                <a:latin typeface="Poppins Light"/>
                <a:ea typeface="Poppins Light"/>
                <a:cs typeface="Poppins Light"/>
                <a:sym typeface="Poppins Light"/>
              </a:defRPr>
            </a:lvl6pPr>
            <a:lvl7pPr lvl="6" algn="l" rtl="0">
              <a:lnSpc>
                <a:spcPct val="100000"/>
              </a:lnSpc>
              <a:spcBef>
                <a:spcPts val="0"/>
              </a:spcBef>
              <a:spcAft>
                <a:spcPts val="0"/>
              </a:spcAft>
              <a:buSzPts val="2800"/>
              <a:buNone/>
              <a:defRPr>
                <a:latin typeface="Poppins Light"/>
                <a:ea typeface="Poppins Light"/>
                <a:cs typeface="Poppins Light"/>
                <a:sym typeface="Poppins Light"/>
              </a:defRPr>
            </a:lvl7pPr>
            <a:lvl8pPr lvl="7" algn="l" rtl="0">
              <a:lnSpc>
                <a:spcPct val="100000"/>
              </a:lnSpc>
              <a:spcBef>
                <a:spcPts val="0"/>
              </a:spcBef>
              <a:spcAft>
                <a:spcPts val="0"/>
              </a:spcAft>
              <a:buSzPts val="2800"/>
              <a:buNone/>
              <a:defRPr>
                <a:latin typeface="Poppins Light"/>
                <a:ea typeface="Poppins Light"/>
                <a:cs typeface="Poppins Light"/>
                <a:sym typeface="Poppins Light"/>
              </a:defRPr>
            </a:lvl8pPr>
            <a:lvl9pPr lvl="8" algn="l" rtl="0">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FA28-EACA-48CF-95A2-1A0560AD98C0}"/>
              </a:ext>
            </a:extLst>
          </p:cNvPr>
          <p:cNvSpPr>
            <a:spLocks noGrp="1"/>
          </p:cNvSpPr>
          <p:nvPr>
            <p:ph type="title"/>
          </p:nvPr>
        </p:nvSpPr>
        <p:spPr/>
        <p:txBody>
          <a:bodyPr/>
          <a:lstStyle/>
          <a:p>
            <a:r>
              <a:rPr lang="en-US"/>
              <a:t>Click to edit Master title style</a:t>
            </a:r>
            <a:endParaRPr lang="en-GB"/>
          </a:p>
        </p:txBody>
      </p:sp>
      <p:pic>
        <p:nvPicPr>
          <p:cNvPr id="6" name="GSL Illustration - Blue.png" descr="GSL Illustration - Blue.png">
            <a:extLst>
              <a:ext uri="{FF2B5EF4-FFF2-40B4-BE49-F238E27FC236}">
                <a16:creationId xmlns:a16="http://schemas.microsoft.com/office/drawing/2014/main" id="{80AEF96D-B466-46C9-A698-DAA558AA18C5}"/>
              </a:ext>
            </a:extLst>
          </p:cNvPr>
          <p:cNvPicPr>
            <a:picLocks noChangeAspect="1"/>
          </p:cNvPicPr>
          <p:nvPr userDrawn="1"/>
        </p:nvPicPr>
        <p:blipFill>
          <a:blip r:embed="rId2"/>
          <a:stretch>
            <a:fillRect/>
          </a:stretch>
        </p:blipFill>
        <p:spPr>
          <a:xfrm>
            <a:off x="8824936" y="3731003"/>
            <a:ext cx="4528375" cy="2998196"/>
          </a:xfrm>
          <a:prstGeom prst="rect">
            <a:avLst/>
          </a:prstGeom>
          <a:ln w="12700">
            <a:miter lim="400000"/>
          </a:ln>
        </p:spPr>
      </p:pic>
    </p:spTree>
    <p:extLst>
      <p:ext uri="{BB962C8B-B14F-4D97-AF65-F5344CB8AC3E}">
        <p14:creationId xmlns:p14="http://schemas.microsoft.com/office/powerpoint/2010/main" val="266784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09EC-59E1-4154-9A26-E9AB57A1E06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CA44417-FDD9-4C8F-A045-8E1FF0C7A843}"/>
              </a:ext>
            </a:extLst>
          </p:cNvPr>
          <p:cNvSpPr>
            <a:spLocks noGrp="1"/>
          </p:cNvSpPr>
          <p:nvPr>
            <p:ph type="dt" sz="half" idx="10"/>
          </p:nvPr>
        </p:nvSpPr>
        <p:spPr/>
        <p:txBody>
          <a:bodyPr/>
          <a:lstStyle/>
          <a:p>
            <a:fld id="{CEB906D6-E7D2-4C6D-8E49-37FF4059D290}" type="datetimeFigureOut">
              <a:rPr lang="en-GB" smtClean="0"/>
              <a:t>12/12/2023</a:t>
            </a:fld>
            <a:endParaRPr lang="en-GB"/>
          </a:p>
        </p:txBody>
      </p:sp>
      <p:sp>
        <p:nvSpPr>
          <p:cNvPr id="4" name="Footer Placeholder 3">
            <a:extLst>
              <a:ext uri="{FF2B5EF4-FFF2-40B4-BE49-F238E27FC236}">
                <a16:creationId xmlns:a16="http://schemas.microsoft.com/office/drawing/2014/main" id="{EB5F7689-0430-448C-B2C9-1FD972E8B7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750AEE-8869-4771-964B-D45A6A500E71}"/>
              </a:ext>
            </a:extLst>
          </p:cNvPr>
          <p:cNvSpPr>
            <a:spLocks noGrp="1"/>
          </p:cNvSpPr>
          <p:nvPr>
            <p:ph type="sldNum" sz="quarter" idx="12"/>
          </p:nvPr>
        </p:nvSpPr>
        <p:spPr/>
        <p:txBody>
          <a:bodyPr/>
          <a:lstStyle/>
          <a:p>
            <a:fld id="{8BDC862D-4875-45FA-A709-829C2E1180F0}" type="slidenum">
              <a:rPr lang="en-GB" smtClean="0"/>
              <a:t>‹#›</a:t>
            </a:fld>
            <a:endParaRPr lang="en-GB"/>
          </a:p>
        </p:txBody>
      </p:sp>
    </p:spTree>
    <p:extLst>
      <p:ext uri="{BB962C8B-B14F-4D97-AF65-F5344CB8AC3E}">
        <p14:creationId xmlns:p14="http://schemas.microsoft.com/office/powerpoint/2010/main" val="2421535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4.png"/><Relationship Id="rId4" Type="http://schemas.openxmlformats.org/officeDocument/2006/relationships/slideLayout" Target="../slideLayouts/slideLayout28.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33.xml"/><Relationship Id="rId7"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image" Target="../media/image16.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7.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8.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9.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ED4D6B-B22D-46C9-BC61-7AD7FDFCE2C8}"/>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2A9E40-B70B-47CF-8DC2-3F94B5895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058849-92DE-411B-9B58-728430D386E2}"/>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906D6-E7D2-4C6D-8E49-37FF4059D290}" type="datetimeFigureOut">
              <a:rPr lang="en-GB" smtClean="0"/>
              <a:t>12/12/2023</a:t>
            </a:fld>
            <a:endParaRPr lang="en-GB"/>
          </a:p>
        </p:txBody>
      </p:sp>
      <p:sp>
        <p:nvSpPr>
          <p:cNvPr id="5" name="Footer Placeholder 4">
            <a:extLst>
              <a:ext uri="{FF2B5EF4-FFF2-40B4-BE49-F238E27FC236}">
                <a16:creationId xmlns:a16="http://schemas.microsoft.com/office/drawing/2014/main" id="{8E679807-B332-45EA-A5AD-366429C5DA56}"/>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2FD9A8F-6368-47BC-8189-9ECD01429224}"/>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C862D-4875-45FA-A709-829C2E1180F0}" type="slidenum">
              <a:rPr lang="en-GB" smtClean="0"/>
              <a:t>‹#›</a:t>
            </a:fld>
            <a:endParaRPr lang="en-GB"/>
          </a:p>
        </p:txBody>
      </p:sp>
      <p:pic>
        <p:nvPicPr>
          <p:cNvPr id="7" name="paper_background-opacity30.jpg" descr="paper_background-opacity30.jpg">
            <a:extLst>
              <a:ext uri="{FF2B5EF4-FFF2-40B4-BE49-F238E27FC236}">
                <a16:creationId xmlns:a16="http://schemas.microsoft.com/office/drawing/2014/main" id="{B644DB1A-0732-4DD2-98ED-51D1BFEC3295}"/>
              </a:ext>
            </a:extLst>
          </p:cNvPr>
          <p:cNvPicPr>
            <a:picLocks noChangeAspect="1"/>
          </p:cNvPicPr>
          <p:nvPr userDrawn="1"/>
        </p:nvPicPr>
        <p:blipFill>
          <a:blip r:embed="rId21"/>
          <a:stretch>
            <a:fillRect/>
          </a:stretch>
        </p:blipFill>
        <p:spPr>
          <a:xfrm>
            <a:off x="0" y="2883"/>
            <a:ext cx="12192000" cy="6891987"/>
          </a:xfrm>
          <a:prstGeom prst="rect">
            <a:avLst/>
          </a:prstGeom>
          <a:ln w="12700">
            <a:miter lim="400000"/>
          </a:ln>
        </p:spPr>
      </p:pic>
      <p:pic>
        <p:nvPicPr>
          <p:cNvPr id="8" name="GSL Logo Blue.png" descr="GSL Logo Blue.png">
            <a:extLst>
              <a:ext uri="{FF2B5EF4-FFF2-40B4-BE49-F238E27FC236}">
                <a16:creationId xmlns:a16="http://schemas.microsoft.com/office/drawing/2014/main" id="{904B48F2-27C1-4857-AD0B-1E022305E7BD}"/>
              </a:ext>
            </a:extLst>
          </p:cNvPr>
          <p:cNvPicPr>
            <a:picLocks noChangeAspect="1"/>
          </p:cNvPicPr>
          <p:nvPr userDrawn="1"/>
        </p:nvPicPr>
        <p:blipFill>
          <a:blip r:embed="rId22"/>
          <a:stretch>
            <a:fillRect/>
          </a:stretch>
        </p:blipFill>
        <p:spPr>
          <a:xfrm>
            <a:off x="8748204" y="489697"/>
            <a:ext cx="3087866" cy="1380382"/>
          </a:xfrm>
          <a:prstGeom prst="rect">
            <a:avLst/>
          </a:prstGeom>
          <a:ln w="12700">
            <a:miter lim="400000"/>
          </a:ln>
        </p:spPr>
      </p:pic>
      <p:pic>
        <p:nvPicPr>
          <p:cNvPr id="9" name="Image" descr="Image">
            <a:extLst>
              <a:ext uri="{FF2B5EF4-FFF2-40B4-BE49-F238E27FC236}">
                <a16:creationId xmlns:a16="http://schemas.microsoft.com/office/drawing/2014/main" id="{A819FE10-2E78-4F5E-9B47-C82801FC1829}"/>
              </a:ext>
            </a:extLst>
          </p:cNvPr>
          <p:cNvPicPr>
            <a:picLocks noChangeAspect="1"/>
          </p:cNvPicPr>
          <p:nvPr userDrawn="1"/>
        </p:nvPicPr>
        <p:blipFill>
          <a:blip r:embed="rId23"/>
          <a:stretch>
            <a:fillRect/>
          </a:stretch>
        </p:blipFill>
        <p:spPr>
          <a:xfrm>
            <a:off x="466859" y="5276124"/>
            <a:ext cx="742682" cy="1259792"/>
          </a:xfrm>
          <a:prstGeom prst="rect">
            <a:avLst/>
          </a:prstGeom>
          <a:ln w="12700">
            <a:miter lim="400000"/>
          </a:ln>
        </p:spPr>
      </p:pic>
    </p:spTree>
    <p:extLst>
      <p:ext uri="{BB962C8B-B14F-4D97-AF65-F5344CB8AC3E}">
        <p14:creationId xmlns:p14="http://schemas.microsoft.com/office/powerpoint/2010/main" val="10309291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755" r:id="rId5"/>
    <p:sldLayoutId id="2147483756" r:id="rId6"/>
    <p:sldLayoutId id="2147483757" r:id="rId7"/>
    <p:sldLayoutId id="2147483758" r:id="rId8"/>
    <p:sldLayoutId id="2147483689" r:id="rId9"/>
    <p:sldLayoutId id="2147483759" r:id="rId10"/>
    <p:sldLayoutId id="2147483704" r:id="rId11"/>
    <p:sldLayoutId id="2147483700" r:id="rId12"/>
    <p:sldLayoutId id="2147483748" r:id="rId13"/>
    <p:sldLayoutId id="2147483701" r:id="rId14"/>
    <p:sldLayoutId id="2147483696" r:id="rId15"/>
    <p:sldLayoutId id="2147483706" r:id="rId16"/>
    <p:sldLayoutId id="2147483690" r:id="rId17"/>
    <p:sldLayoutId id="2147483691" r:id="rId18"/>
    <p:sldLayoutId id="2147483692" r:id="rId1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AF1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565492"/>
      </p:ext>
    </p:extLst>
  </p:cSld>
  <p:clrMap bg1="lt1" tx1="dk1" bg2="lt2" tx2="dk2" accent1="accent1" accent2="accent2" accent3="accent3" accent4="accent4" accent5="accent5" accent6="accent6" hlink="hlink" folHlink="folHlink"/>
  <p:sldLayoutIdLst>
    <p:sldLayoutId id="2147483682" r:id="rId1"/>
    <p:sldLayoutId id="2147483710" r:id="rId2"/>
    <p:sldLayoutId id="2147483708" r:id="rId3"/>
    <p:sldLayoutId id="214748370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54CC7-E4DF-4602-AE43-25A2AC77F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EEF7F1-AF18-4788-8568-4F9715CAE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F6EDF0-FC69-43C3-A765-5AAB210BAF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AC298-9E5C-4A53-A645-042CC00899DC}" type="datetimeFigureOut">
              <a:rPr lang="en-GB" smtClean="0"/>
              <a:t>12/12/2023</a:t>
            </a:fld>
            <a:endParaRPr lang="en-GB"/>
          </a:p>
        </p:txBody>
      </p:sp>
      <p:sp>
        <p:nvSpPr>
          <p:cNvPr id="5" name="Footer Placeholder 4">
            <a:extLst>
              <a:ext uri="{FF2B5EF4-FFF2-40B4-BE49-F238E27FC236}">
                <a16:creationId xmlns:a16="http://schemas.microsoft.com/office/drawing/2014/main" id="{C7D87586-3EA4-4C11-8A4C-4F39006F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7940E1F-568A-42A4-B50A-8F78F422DE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02A30-9815-4FE0-9DD2-4EF4FA26F269}" type="slidenum">
              <a:rPr lang="en-GB" smtClean="0"/>
              <a:t>‹#›</a:t>
            </a:fld>
            <a:endParaRPr lang="en-GB"/>
          </a:p>
        </p:txBody>
      </p:sp>
    </p:spTree>
    <p:extLst>
      <p:ext uri="{BB962C8B-B14F-4D97-AF65-F5344CB8AC3E}">
        <p14:creationId xmlns:p14="http://schemas.microsoft.com/office/powerpoint/2010/main" val="2192764969"/>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CD62B1-ADFB-4A15-B34C-36985AA33D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F8741F-5EA8-49DE-98BA-B368A4446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SL Logo White.png" descr="GSL Logo White.png">
            <a:extLst>
              <a:ext uri="{FF2B5EF4-FFF2-40B4-BE49-F238E27FC236}">
                <a16:creationId xmlns:a16="http://schemas.microsoft.com/office/drawing/2014/main" id="{179BBD20-712A-47BF-AA66-AD871148B3ED}"/>
              </a:ext>
            </a:extLst>
          </p:cNvPr>
          <p:cNvPicPr>
            <a:picLocks noChangeAspect="1"/>
          </p:cNvPicPr>
          <p:nvPr userDrawn="1"/>
        </p:nvPicPr>
        <p:blipFill>
          <a:blip r:embed="rId8"/>
          <a:stretch>
            <a:fillRect/>
          </a:stretch>
        </p:blipFill>
        <p:spPr>
          <a:xfrm>
            <a:off x="8539096" y="367809"/>
            <a:ext cx="3243329" cy="1449879"/>
          </a:xfrm>
          <a:prstGeom prst="rect">
            <a:avLst/>
          </a:prstGeom>
          <a:ln w="12700">
            <a:miter lim="400000"/>
          </a:ln>
        </p:spPr>
      </p:pic>
      <p:pic>
        <p:nvPicPr>
          <p:cNvPr id="10" name="Image" descr="Image">
            <a:extLst>
              <a:ext uri="{FF2B5EF4-FFF2-40B4-BE49-F238E27FC236}">
                <a16:creationId xmlns:a16="http://schemas.microsoft.com/office/drawing/2014/main" id="{44584B56-280A-4B2F-9E0C-E440EAFC626D}"/>
              </a:ext>
            </a:extLst>
          </p:cNvPr>
          <p:cNvPicPr>
            <a:picLocks noChangeAspect="1"/>
          </p:cNvPicPr>
          <p:nvPr userDrawn="1"/>
        </p:nvPicPr>
        <p:blipFill>
          <a:blip r:embed="rId9"/>
          <a:stretch>
            <a:fillRect/>
          </a:stretch>
        </p:blipFill>
        <p:spPr>
          <a:xfrm>
            <a:off x="238259" y="5385816"/>
            <a:ext cx="742682" cy="1259792"/>
          </a:xfrm>
          <a:prstGeom prst="rect">
            <a:avLst/>
          </a:prstGeom>
          <a:ln w="12700">
            <a:miter lim="400000"/>
          </a:ln>
        </p:spPr>
      </p:pic>
      <p:pic>
        <p:nvPicPr>
          <p:cNvPr id="11" name="Picture 10">
            <a:extLst>
              <a:ext uri="{FF2B5EF4-FFF2-40B4-BE49-F238E27FC236}">
                <a16:creationId xmlns:a16="http://schemas.microsoft.com/office/drawing/2014/main" id="{264036BB-F8CB-4B74-86FA-4EE110CE32E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378096" y="5773463"/>
            <a:ext cx="2204304" cy="807000"/>
          </a:xfrm>
          <a:prstGeom prst="rect">
            <a:avLst/>
          </a:prstGeom>
        </p:spPr>
      </p:pic>
    </p:spTree>
    <p:extLst>
      <p:ext uri="{BB962C8B-B14F-4D97-AF65-F5344CB8AC3E}">
        <p14:creationId xmlns:p14="http://schemas.microsoft.com/office/powerpoint/2010/main" val="389017504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02"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17" descr="paper_background-opacity30.jpg"/>
          <p:cNvPicPr preferRelativeResize="0"/>
          <p:nvPr/>
        </p:nvPicPr>
        <p:blipFill rotWithShape="1">
          <a:blip r:embed="rId8">
            <a:alphaModFix/>
          </a:blip>
          <a:srcRect/>
          <a:stretch/>
        </p:blipFill>
        <p:spPr>
          <a:xfrm>
            <a:off x="0" y="2882"/>
            <a:ext cx="12192000" cy="6891987"/>
          </a:xfrm>
          <a:prstGeom prst="rect">
            <a:avLst/>
          </a:prstGeom>
          <a:noFill/>
          <a:ln>
            <a:noFill/>
          </a:ln>
        </p:spPr>
      </p:pic>
      <p:pic>
        <p:nvPicPr>
          <p:cNvPr id="16" name="Google Shape;16;p17" descr="GSL Logo Blue.png"/>
          <p:cNvPicPr preferRelativeResize="0"/>
          <p:nvPr/>
        </p:nvPicPr>
        <p:blipFill rotWithShape="1">
          <a:blip r:embed="rId9">
            <a:alphaModFix/>
          </a:blip>
          <a:srcRect/>
          <a:stretch/>
        </p:blipFill>
        <p:spPr>
          <a:xfrm>
            <a:off x="9809018" y="489697"/>
            <a:ext cx="2027052" cy="906162"/>
          </a:xfrm>
          <a:prstGeom prst="rect">
            <a:avLst/>
          </a:prstGeom>
          <a:noFill/>
          <a:ln>
            <a:noFill/>
          </a:ln>
        </p:spPr>
      </p:pic>
      <p:pic>
        <p:nvPicPr>
          <p:cNvPr id="17" name="Google Shape;17;p17" descr="Image"/>
          <p:cNvPicPr preferRelativeResize="0"/>
          <p:nvPr/>
        </p:nvPicPr>
        <p:blipFill rotWithShape="1">
          <a:blip r:embed="rId10">
            <a:alphaModFix/>
          </a:blip>
          <a:srcRect/>
          <a:stretch/>
        </p:blipFill>
        <p:spPr>
          <a:xfrm>
            <a:off x="466859" y="5276124"/>
            <a:ext cx="742682" cy="1259792"/>
          </a:xfrm>
          <a:prstGeom prst="rect">
            <a:avLst/>
          </a:prstGeom>
          <a:noFill/>
          <a:ln>
            <a:noFill/>
          </a:ln>
        </p:spPr>
      </p:pic>
    </p:spTree>
    <p:extLst>
      <p:ext uri="{BB962C8B-B14F-4D97-AF65-F5344CB8AC3E}">
        <p14:creationId xmlns:p14="http://schemas.microsoft.com/office/powerpoint/2010/main" val="2018738578"/>
      </p:ext>
    </p:extLst>
  </p:cSld>
  <p:clrMap bg1="lt1" tx1="dk1" bg2="dk2" tx2="lt2" accent1="accent1" accent2="accent2" accent3="accent3" accent4="accent4" accent5="accent5" accent6="accent6" hlink="hlink" folHlink="folHlink"/>
  <p:sldLayoutIdLst>
    <p:sldLayoutId id="2147483675" r:id="rId1"/>
    <p:sldLayoutId id="2147483650" r:id="rId2"/>
    <p:sldLayoutId id="2147483651" r:id="rId3"/>
    <p:sldLayoutId id="2147483676" r:id="rId4"/>
    <p:sldLayoutId id="2147483677"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000"/>
              <a:buFont typeface="Poppins"/>
              <a:buNone/>
              <a:defRPr sz="3000" b="1" i="0" u="none" strike="noStrike" cap="none">
                <a:solidFill>
                  <a:schemeClr val="accent1"/>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1pPr>
            <a:lvl2pPr marL="914400" marR="0" lvl="1"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2pPr>
            <a:lvl3pPr marL="1371600" marR="0" lvl="2"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3pPr>
            <a:lvl4pPr marL="1828800" marR="0" lvl="3"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4pPr>
            <a:lvl5pPr marL="2286000" marR="0" lvl="4"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5pPr>
            <a:lvl6pPr marL="2743200" marR="0" lvl="5"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6pPr>
            <a:lvl7pPr marL="3200400" marR="0" lvl="6"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7pPr>
            <a:lvl8pPr marL="3657600" marR="0" lvl="7"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8pPr>
            <a:lvl9pPr marL="4114800" marR="0" lvl="8" indent="-317500" algn="l" rtl="0">
              <a:lnSpc>
                <a:spcPct val="100000"/>
              </a:lnSpc>
              <a:spcBef>
                <a:spcPts val="1200"/>
              </a:spcBef>
              <a:spcAft>
                <a:spcPts val="120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000"/>
              <a:buFont typeface="Poppins"/>
              <a:buNone/>
              <a:defRPr sz="3000" b="1" i="0" u="none" strike="noStrike" cap="none">
                <a:solidFill>
                  <a:schemeClr val="accent1"/>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1pPr>
            <a:lvl2pPr marL="914400" marR="0" lvl="1"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2pPr>
            <a:lvl3pPr marL="1371600" marR="0" lvl="2"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3pPr>
            <a:lvl4pPr marL="1828800" marR="0" lvl="3"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4pPr>
            <a:lvl5pPr marL="2286000" marR="0" lvl="4"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5pPr>
            <a:lvl6pPr marL="2743200" marR="0" lvl="5"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6pPr>
            <a:lvl7pPr marL="3200400" marR="0" lvl="6"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7pPr>
            <a:lvl8pPr marL="3657600" marR="0" lvl="7"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8pPr>
            <a:lvl9pPr marL="4114800" marR="0" lvl="8" indent="-317500" algn="l" rtl="0">
              <a:lnSpc>
                <a:spcPct val="100000"/>
              </a:lnSpc>
              <a:spcBef>
                <a:spcPts val="1200"/>
              </a:spcBef>
              <a:spcAft>
                <a:spcPts val="120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775" r:id="rId3"/>
    <p:sldLayoutId id="2147483776" r:id="rId4"/>
    <p:sldLayoutId id="2147483652" r:id="rId5"/>
    <p:sldLayoutId id="2147483653" r:id="rId6"/>
    <p:sldLayoutId id="2147483654" r:id="rId7"/>
    <p:sldLayoutId id="2147483655" r:id="rId8"/>
    <p:sldLayoutId id="2147483777" r:id="rId9"/>
    <p:sldLayoutId id="2147483657" r:id="rId10"/>
    <p:sldLayoutId id="2147483658" r:id="rId11"/>
    <p:sldLayoutId id="2147483778" r:id="rId12"/>
    <p:sldLayoutId id="2147483779" r:id="rId13"/>
    <p:sldLayoutId id="21474837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hyperlink" Target="http://www.risefortheworld.org" TargetMode="External"/><Relationship Id="rId2" Type="http://schemas.openxmlformats.org/officeDocument/2006/relationships/notesSlide" Target="../notesSlides/notesSlide10.xml"/><Relationship Id="rId1" Type="http://schemas.openxmlformats.org/officeDocument/2006/relationships/slideLayout" Target="../slideLayouts/slideLayout67.xml"/><Relationship Id="rId5" Type="http://schemas.openxmlformats.org/officeDocument/2006/relationships/image" Target="../media/image27.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7.xml"/><Relationship Id="rId1" Type="http://schemas.openxmlformats.org/officeDocument/2006/relationships/video" Target="https://www.youtube.com/embed/qsePzzxRIWE?feature=oembed" TargetMode="External"/><Relationship Id="rId6" Type="http://schemas.openxmlformats.org/officeDocument/2006/relationships/image" Target="../media/image28.jpeg"/><Relationship Id="rId5" Type="http://schemas.openxmlformats.org/officeDocument/2006/relationships/image" Target="../media/image20.png"/><Relationship Id="rId4" Type="http://schemas.openxmlformats.org/officeDocument/2006/relationships/hyperlink" Target="http://www.risefortheworld.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risefortheworld.org" TargetMode="External"/><Relationship Id="rId2" Type="http://schemas.openxmlformats.org/officeDocument/2006/relationships/notesSlide" Target="../notesSlides/notesSlide12.xml"/><Relationship Id="rId1" Type="http://schemas.openxmlformats.org/officeDocument/2006/relationships/slideLayout" Target="../slideLayouts/slideLayout67.xml"/><Relationship Id="rId5" Type="http://schemas.openxmlformats.org/officeDocument/2006/relationships/image" Target="../media/image2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4.xml"/><Relationship Id="rId1" Type="http://schemas.openxmlformats.org/officeDocument/2006/relationships/video" Target="https://www.youtube.com/embed/eT5QzgBuIho?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hyperlink" Target="http://www.risefortheworld.org" TargetMode="External"/><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23.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7.xml"/><Relationship Id="rId1" Type="http://schemas.openxmlformats.org/officeDocument/2006/relationships/video" Target="https://www.youtube.com/embed/frt-nrldrhY?feature=oembed" TargetMode="External"/><Relationship Id="rId6" Type="http://schemas.openxmlformats.org/officeDocument/2006/relationships/image" Target="../media/image24.jpeg"/><Relationship Id="rId5" Type="http://schemas.openxmlformats.org/officeDocument/2006/relationships/image" Target="../media/image20.png"/><Relationship Id="rId4" Type="http://schemas.openxmlformats.org/officeDocument/2006/relationships/hyperlink" Target="http://www.risefortheworld.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risefortheworld.org" TargetMode="External"/><Relationship Id="rId2" Type="http://schemas.openxmlformats.org/officeDocument/2006/relationships/notesSlide" Target="../notesSlides/notesSlide8.xml"/><Relationship Id="rId1" Type="http://schemas.openxmlformats.org/officeDocument/2006/relationships/slideLayout" Target="../slideLayouts/slideLayout67.xml"/><Relationship Id="rId5" Type="http://schemas.openxmlformats.org/officeDocument/2006/relationships/image" Target="../media/image25.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7.xml"/><Relationship Id="rId1" Type="http://schemas.openxmlformats.org/officeDocument/2006/relationships/video" Target="https://www.youtube.com/embed/NtSpr6oT_T0?feature=oembed" TargetMode="External"/><Relationship Id="rId6" Type="http://schemas.openxmlformats.org/officeDocument/2006/relationships/image" Target="../media/image26.jpeg"/><Relationship Id="rId5" Type="http://schemas.openxmlformats.org/officeDocument/2006/relationships/image" Target="../media/image20.png"/><Relationship Id="rId4" Type="http://schemas.openxmlformats.org/officeDocument/2006/relationships/hyperlink" Target="http://www.risefortheworld.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0785-DDDC-4AD3-B08B-B03BDFB09039}"/>
              </a:ext>
            </a:extLst>
          </p:cNvPr>
          <p:cNvSpPr>
            <a:spLocks noGrp="1"/>
          </p:cNvSpPr>
          <p:nvPr>
            <p:ph type="title"/>
          </p:nvPr>
        </p:nvSpPr>
        <p:spPr>
          <a:xfrm>
            <a:off x="106439" y="1526561"/>
            <a:ext cx="9401253" cy="2802298"/>
          </a:xfrm>
        </p:spPr>
        <p:txBody>
          <a:bodyPr>
            <a:noAutofit/>
          </a:bodyPr>
          <a:lstStyle/>
          <a:p>
            <a:pPr algn="ctr">
              <a:lnSpc>
                <a:spcPct val="100000"/>
              </a:lnSpc>
            </a:pPr>
            <a:r>
              <a:rPr lang="en-GB" sz="8000" b="1" dirty="0">
                <a:solidFill>
                  <a:srgbClr val="01BCFF"/>
                </a:solidFill>
                <a:latin typeface="Festivo Letters No.14"/>
              </a:rPr>
              <a:t>GSL CATALYST </a:t>
            </a:r>
          </a:p>
        </p:txBody>
      </p:sp>
      <p:pic>
        <p:nvPicPr>
          <p:cNvPr id="3" name="Picture 3">
            <a:extLst>
              <a:ext uri="{FF2B5EF4-FFF2-40B4-BE49-F238E27FC236}">
                <a16:creationId xmlns:a16="http://schemas.microsoft.com/office/drawing/2014/main" id="{9F0EE31A-D1BA-44AC-974B-CCDD8A60AFA1}"/>
              </a:ext>
            </a:extLst>
          </p:cNvPr>
          <p:cNvPicPr>
            <a:picLocks noChangeAspect="1"/>
          </p:cNvPicPr>
          <p:nvPr/>
        </p:nvPicPr>
        <p:blipFill>
          <a:blip r:embed="rId3"/>
          <a:srcRect/>
          <a:stretch>
            <a:fillRect/>
          </a:stretch>
        </p:blipFill>
        <p:spPr>
          <a:xfrm>
            <a:off x="1932" y="0"/>
            <a:ext cx="12188137" cy="365644"/>
          </a:xfrm>
          <a:prstGeom prst="rect">
            <a:avLst/>
          </a:prstGeom>
        </p:spPr>
      </p:pic>
      <p:pic>
        <p:nvPicPr>
          <p:cNvPr id="5" name="Picture 5" descr="Diagram&#10;&#10;Description automatically generated">
            <a:extLst>
              <a:ext uri="{FF2B5EF4-FFF2-40B4-BE49-F238E27FC236}">
                <a16:creationId xmlns:a16="http://schemas.microsoft.com/office/drawing/2014/main" id="{56E7A433-8429-4817-885F-ECD7C68C7E57}"/>
              </a:ext>
            </a:extLst>
          </p:cNvPr>
          <p:cNvPicPr>
            <a:picLocks noChangeAspect="1"/>
          </p:cNvPicPr>
          <p:nvPr/>
        </p:nvPicPr>
        <p:blipFill>
          <a:blip r:embed="rId4"/>
          <a:stretch>
            <a:fillRect/>
          </a:stretch>
        </p:blipFill>
        <p:spPr>
          <a:xfrm>
            <a:off x="187238" y="5238015"/>
            <a:ext cx="1406651" cy="1406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3411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9"/>
        <p:cNvGrpSpPr/>
        <p:nvPr/>
      </p:nvGrpSpPr>
      <p:grpSpPr>
        <a:xfrm>
          <a:off x="0" y="0"/>
          <a:ext cx="0" cy="0"/>
          <a:chOff x="0" y="0"/>
          <a:chExt cx="0" cy="0"/>
        </a:xfrm>
      </p:grpSpPr>
      <p:sp>
        <p:nvSpPr>
          <p:cNvPr id="370" name="Google Shape;370;p41"/>
          <p:cNvSpPr/>
          <p:nvPr/>
        </p:nvSpPr>
        <p:spPr>
          <a:xfrm>
            <a:off x="0" y="-5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a:buSzPts val="1400"/>
            </a:pPr>
            <a:endParaRPr sz="1867"/>
          </a:p>
        </p:txBody>
      </p:sp>
      <p:cxnSp>
        <p:nvCxnSpPr>
          <p:cNvPr id="371" name="Google Shape;371;p41"/>
          <p:cNvCxnSpPr/>
          <p:nvPr/>
        </p:nvCxnSpPr>
        <p:spPr>
          <a:xfrm>
            <a:off x="6667500" y="2489200"/>
            <a:ext cx="4521200" cy="0"/>
          </a:xfrm>
          <a:prstGeom prst="straightConnector1">
            <a:avLst/>
          </a:prstGeom>
          <a:noFill/>
          <a:ln w="28575" cap="flat" cmpd="sng">
            <a:solidFill>
              <a:schemeClr val="accent2"/>
            </a:solidFill>
            <a:prstDash val="solid"/>
            <a:round/>
            <a:headEnd type="none" w="sm" len="sm"/>
            <a:tailEnd type="none" w="sm" len="sm"/>
          </a:ln>
        </p:spPr>
      </p:cxnSp>
      <p:pic>
        <p:nvPicPr>
          <p:cNvPr id="372" name="Google Shape;372;p41">
            <a:hlinkClick r:id="rId3"/>
          </p:cNvPr>
          <p:cNvPicPr preferRelativeResize="0"/>
          <p:nvPr/>
        </p:nvPicPr>
        <p:blipFill rotWithShape="1">
          <a:blip r:embed="rId4">
            <a:alphaModFix/>
          </a:blip>
          <a:srcRect/>
          <a:stretch/>
        </p:blipFill>
        <p:spPr>
          <a:xfrm>
            <a:off x="10594200" y="281817"/>
            <a:ext cx="1084233" cy="722832"/>
          </a:xfrm>
          <a:prstGeom prst="rect">
            <a:avLst/>
          </a:prstGeom>
          <a:noFill/>
          <a:ln>
            <a:noFill/>
          </a:ln>
        </p:spPr>
      </p:pic>
      <p:sp>
        <p:nvSpPr>
          <p:cNvPr id="373" name="Google Shape;373;p41"/>
          <p:cNvSpPr txBox="1"/>
          <p:nvPr/>
        </p:nvSpPr>
        <p:spPr>
          <a:xfrm>
            <a:off x="6507300" y="1158201"/>
            <a:ext cx="4706800" cy="1449652"/>
          </a:xfrm>
          <a:prstGeom prst="rect">
            <a:avLst/>
          </a:prstGeom>
          <a:noFill/>
          <a:ln>
            <a:noFill/>
          </a:ln>
        </p:spPr>
        <p:txBody>
          <a:bodyPr spcFirstLastPara="1" wrap="square" lIns="121900" tIns="121900" rIns="121900" bIns="121900" anchor="t" anchorCtr="0">
            <a:spAutoFit/>
          </a:bodyPr>
          <a:lstStyle/>
          <a:p>
            <a:pPr>
              <a:lnSpc>
                <a:spcPct val="80000"/>
              </a:lnSpc>
              <a:buSzPts val="2200"/>
            </a:pPr>
            <a:r>
              <a:rPr lang="en" sz="4000">
                <a:solidFill>
                  <a:schemeClr val="lt1"/>
                </a:solidFill>
                <a:latin typeface="Poppins Light"/>
                <a:ea typeface="Poppins Light"/>
                <a:cs typeface="Poppins Light"/>
                <a:sym typeface="Poppins Light"/>
              </a:rPr>
              <a:t>PART 3</a:t>
            </a:r>
            <a:endParaRPr sz="5067" b="1">
              <a:solidFill>
                <a:schemeClr val="accent2"/>
              </a:solidFill>
              <a:latin typeface="Poppins"/>
              <a:ea typeface="Poppins"/>
              <a:cs typeface="Poppins"/>
              <a:sym typeface="Poppins"/>
            </a:endParaRPr>
          </a:p>
          <a:p>
            <a:pPr>
              <a:lnSpc>
                <a:spcPct val="80000"/>
              </a:lnSpc>
              <a:spcBef>
                <a:spcPts val="1333"/>
              </a:spcBef>
              <a:spcAft>
                <a:spcPts val="1333"/>
              </a:spcAft>
              <a:buSzPts val="2200"/>
            </a:pPr>
            <a:r>
              <a:rPr lang="en" sz="3067" b="1">
                <a:solidFill>
                  <a:schemeClr val="accent3"/>
                </a:solidFill>
                <a:latin typeface="Poppins"/>
                <a:ea typeface="Poppins"/>
                <a:cs typeface="Poppins"/>
                <a:sym typeface="Poppins"/>
              </a:rPr>
              <a:t>Act &amp; Reflect</a:t>
            </a:r>
            <a:endParaRPr sz="2533">
              <a:solidFill>
                <a:schemeClr val="accent3"/>
              </a:solidFill>
              <a:latin typeface="Poppins Light"/>
              <a:ea typeface="Poppins Light"/>
              <a:cs typeface="Poppins Light"/>
              <a:sym typeface="Poppins Light"/>
            </a:endParaRPr>
          </a:p>
        </p:txBody>
      </p:sp>
      <p:sp>
        <p:nvSpPr>
          <p:cNvPr id="374" name="Google Shape;374;p41"/>
          <p:cNvSpPr txBox="1"/>
          <p:nvPr/>
        </p:nvSpPr>
        <p:spPr>
          <a:xfrm>
            <a:off x="6507300" y="2847301"/>
            <a:ext cx="5171200" cy="2852535"/>
          </a:xfrm>
          <a:prstGeom prst="rect">
            <a:avLst/>
          </a:prstGeom>
          <a:noFill/>
          <a:ln>
            <a:noFill/>
          </a:ln>
        </p:spPr>
        <p:txBody>
          <a:bodyPr spcFirstLastPara="1" wrap="square" lIns="121900" tIns="121900" rIns="121900" bIns="121900" anchor="t" anchorCtr="0">
            <a:spAutoFit/>
          </a:bodyPr>
          <a:lstStyle/>
          <a:p>
            <a:pPr marL="457189" indent="-270927">
              <a:buClr>
                <a:schemeClr val="accent6"/>
              </a:buClr>
              <a:buSzPts val="1400"/>
              <a:buFont typeface="Poppins"/>
              <a:buChar char="•"/>
            </a:pPr>
            <a:r>
              <a:rPr lang="en" sz="1867">
                <a:solidFill>
                  <a:schemeClr val="accent6"/>
                </a:solidFill>
                <a:latin typeface="Poppins"/>
                <a:ea typeface="Poppins"/>
                <a:cs typeface="Poppins"/>
                <a:sym typeface="Poppins"/>
              </a:rPr>
              <a:t>Outline what you </a:t>
            </a:r>
            <a:r>
              <a:rPr lang="en" sz="1867" i="1">
                <a:solidFill>
                  <a:schemeClr val="accent6"/>
                </a:solidFill>
                <a:latin typeface="Poppins"/>
                <a:ea typeface="Poppins"/>
                <a:cs typeface="Poppins"/>
                <a:sym typeface="Poppins"/>
              </a:rPr>
              <a:t>did</a:t>
            </a:r>
            <a:r>
              <a:rPr lang="en" sz="1867">
                <a:solidFill>
                  <a:schemeClr val="accent6"/>
                </a:solidFill>
                <a:latin typeface="Poppins"/>
                <a:ea typeface="Poppins"/>
                <a:cs typeface="Poppins"/>
                <a:sym typeface="Poppins"/>
              </a:rPr>
              <a:t> for your project with accompanying evidence</a:t>
            </a:r>
            <a:endParaRPr sz="1867">
              <a:solidFill>
                <a:schemeClr val="accent6"/>
              </a:solidFill>
              <a:latin typeface="Poppins"/>
              <a:ea typeface="Poppins"/>
              <a:cs typeface="Poppins"/>
              <a:sym typeface="Poppins"/>
            </a:endParaRPr>
          </a:p>
          <a:p>
            <a:pPr marL="457189" indent="-270927">
              <a:spcBef>
                <a:spcPts val="800"/>
              </a:spcBef>
              <a:buClr>
                <a:schemeClr val="accent6"/>
              </a:buClr>
              <a:buSzPts val="1400"/>
              <a:buFont typeface="Poppins"/>
              <a:buChar char="•"/>
            </a:pPr>
            <a:r>
              <a:rPr lang="en" sz="1867">
                <a:solidFill>
                  <a:schemeClr val="accent6"/>
                </a:solidFill>
                <a:latin typeface="Poppins"/>
                <a:ea typeface="Poppins"/>
                <a:cs typeface="Poppins"/>
                <a:sym typeface="Poppins"/>
              </a:rPr>
              <a:t>Compare your plans and how your project ran in practice </a:t>
            </a:r>
            <a:endParaRPr sz="1867">
              <a:solidFill>
                <a:schemeClr val="accent6"/>
              </a:solidFill>
              <a:latin typeface="Poppins"/>
              <a:ea typeface="Poppins"/>
              <a:cs typeface="Poppins"/>
              <a:sym typeface="Poppins"/>
            </a:endParaRPr>
          </a:p>
          <a:p>
            <a:pPr marL="457189" indent="-270927">
              <a:spcBef>
                <a:spcPts val="800"/>
              </a:spcBef>
              <a:spcAft>
                <a:spcPts val="800"/>
              </a:spcAft>
              <a:buClr>
                <a:schemeClr val="accent6"/>
              </a:buClr>
              <a:buSzPts val="1400"/>
              <a:buFont typeface="Poppins"/>
              <a:buChar char="•"/>
            </a:pPr>
            <a:r>
              <a:rPr lang="en" sz="1867">
                <a:solidFill>
                  <a:schemeClr val="accent6"/>
                </a:solidFill>
                <a:latin typeface="Poppins"/>
                <a:ea typeface="Poppins"/>
                <a:cs typeface="Poppins"/>
                <a:sym typeface="Poppins"/>
              </a:rPr>
              <a:t>Reflect on the full project journey, with key learnings and anything that you would do differently if you started again</a:t>
            </a:r>
            <a:endParaRPr sz="1867">
              <a:solidFill>
                <a:schemeClr val="accent6"/>
              </a:solidFill>
              <a:latin typeface="Poppins"/>
              <a:ea typeface="Poppins"/>
              <a:cs typeface="Poppins"/>
              <a:sym typeface="Poppins"/>
            </a:endParaRPr>
          </a:p>
        </p:txBody>
      </p:sp>
      <p:pic>
        <p:nvPicPr>
          <p:cNvPr id="375" name="Google Shape;375;p41"/>
          <p:cNvPicPr preferRelativeResize="0">
            <a:picLocks noGrp="1"/>
          </p:cNvPicPr>
          <p:nvPr>
            <p:ph type="pic" idx="2"/>
          </p:nvPr>
        </p:nvPicPr>
        <p:blipFill rotWithShape="1">
          <a:blip r:embed="rId5">
            <a:alphaModFix/>
          </a:blip>
          <a:srcRect l="20647" t="10593" r="26383"/>
          <a:stretch/>
        </p:blipFill>
        <p:spPr>
          <a:xfrm>
            <a:off x="1" y="1"/>
            <a:ext cx="6096001" cy="6858001"/>
          </a:xfrm>
          <a:prstGeom prst="rect">
            <a:avLst/>
          </a:prstGeom>
          <a:noFill/>
          <a:ln>
            <a:noFill/>
          </a:ln>
        </p:spPr>
      </p:pic>
      <p:sp>
        <p:nvSpPr>
          <p:cNvPr id="376" name="Google Shape;376;p41"/>
          <p:cNvSpPr txBox="1"/>
          <p:nvPr/>
        </p:nvSpPr>
        <p:spPr>
          <a:xfrm>
            <a:off x="0" y="6134633"/>
            <a:ext cx="12192000" cy="722800"/>
          </a:xfrm>
          <a:prstGeom prst="rect">
            <a:avLst/>
          </a:prstGeom>
          <a:solidFill>
            <a:schemeClr val="accent3"/>
          </a:solidFill>
          <a:ln>
            <a:noFill/>
          </a:ln>
        </p:spPr>
        <p:txBody>
          <a:bodyPr spcFirstLastPara="1" wrap="square" lIns="121900" tIns="121900" rIns="121900" bIns="121900" anchor="ctr" anchorCtr="0">
            <a:noAutofit/>
          </a:bodyPr>
          <a:lstStyle/>
          <a:p>
            <a:pPr algn="ctr">
              <a:lnSpc>
                <a:spcPct val="115000"/>
              </a:lnSpc>
              <a:buSzPts val="1500"/>
            </a:pPr>
            <a:r>
              <a:rPr lang="en" sz="2133" b="1">
                <a:solidFill>
                  <a:schemeClr val="dk1"/>
                </a:solidFill>
                <a:latin typeface="Poppins"/>
                <a:ea typeface="Poppins"/>
                <a:cs typeface="Poppins"/>
                <a:sym typeface="Poppins"/>
              </a:rPr>
              <a:t>COMPLETE ALL THREE PARTS BY JANUARY 17, 2024! </a:t>
            </a:r>
            <a:endParaRPr sz="2133" b="1">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33418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9"/>
        <p:cNvGrpSpPr/>
        <p:nvPr/>
      </p:nvGrpSpPr>
      <p:grpSpPr>
        <a:xfrm>
          <a:off x="0" y="0"/>
          <a:ext cx="0" cy="0"/>
          <a:chOff x="0" y="0"/>
          <a:chExt cx="0" cy="0"/>
        </a:xfrm>
      </p:grpSpPr>
      <p:sp>
        <p:nvSpPr>
          <p:cNvPr id="350" name="Google Shape;350;p39"/>
          <p:cNvSpPr/>
          <p:nvPr/>
        </p:nvSpPr>
        <p:spPr>
          <a:xfrm>
            <a:off x="0" y="-5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a:buSzPts val="1400"/>
            </a:pPr>
            <a:endParaRPr sz="1867"/>
          </a:p>
        </p:txBody>
      </p:sp>
      <p:pic>
        <p:nvPicPr>
          <p:cNvPr id="354" name="Google Shape;354;p39">
            <a:hlinkClick r:id="rId4"/>
          </p:cNvPr>
          <p:cNvPicPr preferRelativeResize="0"/>
          <p:nvPr/>
        </p:nvPicPr>
        <p:blipFill rotWithShape="1">
          <a:blip r:embed="rId5">
            <a:alphaModFix/>
          </a:blip>
          <a:srcRect/>
          <a:stretch/>
        </p:blipFill>
        <p:spPr>
          <a:xfrm>
            <a:off x="10594200" y="281817"/>
            <a:ext cx="1084233" cy="722832"/>
          </a:xfrm>
          <a:prstGeom prst="rect">
            <a:avLst/>
          </a:prstGeom>
          <a:noFill/>
          <a:ln>
            <a:noFill/>
          </a:ln>
        </p:spPr>
      </p:pic>
      <p:pic>
        <p:nvPicPr>
          <p:cNvPr id="5" name="Online Media 4" title="Rise Challenge Part 3: Act &amp; Reflect">
            <a:hlinkClick r:id="" action="ppaction://media"/>
            <a:extLst>
              <a:ext uri="{FF2B5EF4-FFF2-40B4-BE49-F238E27FC236}">
                <a16:creationId xmlns:a16="http://schemas.microsoft.com/office/drawing/2014/main" id="{46DE3881-FC75-CB64-2D88-5D3E045760E3}"/>
              </a:ext>
            </a:extLst>
          </p:cNvPr>
          <p:cNvPicPr>
            <a:picLocks noGrp="1" noRot="1" noChangeAspect="1"/>
          </p:cNvPicPr>
          <p:nvPr>
            <p:ph type="pic" idx="2"/>
            <a:videoFile r:link="rId1"/>
          </p:nvPr>
        </p:nvPicPr>
        <p:blipFill>
          <a:blip r:embed="rId6"/>
          <a:srcRect l="16667" r="16667"/>
          <a:stretch>
            <a:fillRect/>
          </a:stretch>
        </p:blipFill>
        <p:spPr>
          <a:xfrm>
            <a:off x="1385454" y="357910"/>
            <a:ext cx="9651999" cy="6130635"/>
          </a:xfrm>
        </p:spPr>
      </p:pic>
    </p:spTree>
    <p:extLst>
      <p:ext uri="{BB962C8B-B14F-4D97-AF65-F5344CB8AC3E}">
        <p14:creationId xmlns:p14="http://schemas.microsoft.com/office/powerpoint/2010/main" val="348014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9"/>
        <p:cNvGrpSpPr/>
        <p:nvPr/>
      </p:nvGrpSpPr>
      <p:grpSpPr>
        <a:xfrm>
          <a:off x="0" y="0"/>
          <a:ext cx="0" cy="0"/>
          <a:chOff x="0" y="0"/>
          <a:chExt cx="0" cy="0"/>
        </a:xfrm>
      </p:grpSpPr>
      <p:sp>
        <p:nvSpPr>
          <p:cNvPr id="370" name="Google Shape;370;p41"/>
          <p:cNvSpPr/>
          <p:nvPr/>
        </p:nvSpPr>
        <p:spPr>
          <a:xfrm>
            <a:off x="0" y="-5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a:buSzPts val="1400"/>
            </a:pPr>
            <a:endParaRPr sz="1867"/>
          </a:p>
        </p:txBody>
      </p:sp>
      <p:cxnSp>
        <p:nvCxnSpPr>
          <p:cNvPr id="371" name="Google Shape;371;p41"/>
          <p:cNvCxnSpPr/>
          <p:nvPr/>
        </p:nvCxnSpPr>
        <p:spPr>
          <a:xfrm>
            <a:off x="6667500" y="2489200"/>
            <a:ext cx="4521200" cy="0"/>
          </a:xfrm>
          <a:prstGeom prst="straightConnector1">
            <a:avLst/>
          </a:prstGeom>
          <a:noFill/>
          <a:ln w="28575" cap="flat" cmpd="sng">
            <a:solidFill>
              <a:schemeClr val="accent2"/>
            </a:solidFill>
            <a:prstDash val="solid"/>
            <a:round/>
            <a:headEnd type="none" w="sm" len="sm"/>
            <a:tailEnd type="none" w="sm" len="sm"/>
          </a:ln>
        </p:spPr>
      </p:cxnSp>
      <p:pic>
        <p:nvPicPr>
          <p:cNvPr id="372" name="Google Shape;372;p41">
            <a:hlinkClick r:id="rId3"/>
          </p:cNvPr>
          <p:cNvPicPr preferRelativeResize="0"/>
          <p:nvPr/>
        </p:nvPicPr>
        <p:blipFill rotWithShape="1">
          <a:blip r:embed="rId4">
            <a:alphaModFix/>
          </a:blip>
          <a:srcRect/>
          <a:stretch/>
        </p:blipFill>
        <p:spPr>
          <a:xfrm>
            <a:off x="10594200" y="281817"/>
            <a:ext cx="1084233" cy="722832"/>
          </a:xfrm>
          <a:prstGeom prst="rect">
            <a:avLst/>
          </a:prstGeom>
          <a:noFill/>
          <a:ln>
            <a:noFill/>
          </a:ln>
        </p:spPr>
      </p:pic>
      <p:sp>
        <p:nvSpPr>
          <p:cNvPr id="373" name="Google Shape;373;p41"/>
          <p:cNvSpPr txBox="1"/>
          <p:nvPr/>
        </p:nvSpPr>
        <p:spPr>
          <a:xfrm>
            <a:off x="6507300" y="1158201"/>
            <a:ext cx="4706800" cy="1449652"/>
          </a:xfrm>
          <a:prstGeom prst="rect">
            <a:avLst/>
          </a:prstGeom>
          <a:noFill/>
          <a:ln>
            <a:noFill/>
          </a:ln>
        </p:spPr>
        <p:txBody>
          <a:bodyPr spcFirstLastPara="1" wrap="square" lIns="121900" tIns="121900" rIns="121900" bIns="121900" anchor="t" anchorCtr="0">
            <a:spAutoFit/>
          </a:bodyPr>
          <a:lstStyle/>
          <a:p>
            <a:pPr>
              <a:lnSpc>
                <a:spcPct val="80000"/>
              </a:lnSpc>
              <a:buSzPts val="2200"/>
            </a:pPr>
            <a:r>
              <a:rPr lang="en" sz="4000">
                <a:solidFill>
                  <a:schemeClr val="lt1"/>
                </a:solidFill>
                <a:latin typeface="Poppins Light"/>
                <a:ea typeface="Poppins"/>
                <a:cs typeface="Poppins Light"/>
              </a:rPr>
              <a:t>Peer Review</a:t>
            </a:r>
          </a:p>
          <a:p>
            <a:pPr>
              <a:lnSpc>
                <a:spcPct val="80000"/>
              </a:lnSpc>
              <a:spcBef>
                <a:spcPts val="1333"/>
              </a:spcBef>
              <a:spcAft>
                <a:spcPts val="1333"/>
              </a:spcAft>
              <a:buSzPts val="2200"/>
            </a:pPr>
            <a:r>
              <a:rPr lang="en" sz="3050" b="1">
                <a:solidFill>
                  <a:schemeClr val="accent3"/>
                </a:solidFill>
                <a:latin typeface="Poppins"/>
                <a:ea typeface="Poppins Light"/>
                <a:cs typeface="Poppins"/>
              </a:rPr>
              <a:t>Outline </a:t>
            </a:r>
          </a:p>
        </p:txBody>
      </p:sp>
      <p:sp>
        <p:nvSpPr>
          <p:cNvPr id="374" name="Google Shape;374;p41"/>
          <p:cNvSpPr txBox="1"/>
          <p:nvPr/>
        </p:nvSpPr>
        <p:spPr>
          <a:xfrm>
            <a:off x="6507300" y="2732282"/>
            <a:ext cx="5171200" cy="3631723"/>
          </a:xfrm>
          <a:prstGeom prst="rect">
            <a:avLst/>
          </a:prstGeom>
          <a:noFill/>
          <a:ln>
            <a:noFill/>
          </a:ln>
        </p:spPr>
        <p:txBody>
          <a:bodyPr spcFirstLastPara="1" wrap="square" lIns="121900" tIns="121900" rIns="121900" bIns="121900" anchor="t" anchorCtr="0">
            <a:spAutoFit/>
          </a:bodyPr>
          <a:lstStyle/>
          <a:p>
            <a:pPr marL="456565" indent="-270510">
              <a:buClr>
                <a:schemeClr val="accent6"/>
              </a:buClr>
              <a:buSzPts val="1400"/>
              <a:buFont typeface="Poppins"/>
              <a:buChar char="•"/>
            </a:pPr>
            <a:r>
              <a:rPr lang="en" sz="2000">
                <a:solidFill>
                  <a:srgbClr val="FFFFFE"/>
                </a:solidFill>
                <a:latin typeface="Titillium Web SemiBold"/>
                <a:ea typeface="+mn-lt"/>
                <a:cs typeface="+mn-lt"/>
              </a:rPr>
              <a:t>Applicants are required to provide peer review on three projects after submitting their own. In each case, you’ll review a minimum of three submissions of your peers by answering select questions. The more videos you review, the more perspective and inspiration you’ll gain.</a:t>
            </a:r>
          </a:p>
          <a:p>
            <a:pPr marL="456565" indent="-270510">
              <a:buClr>
                <a:schemeClr val="accent6"/>
              </a:buClr>
              <a:buSzPts val="1400"/>
              <a:buFont typeface="Poppins"/>
              <a:buChar char="•"/>
            </a:pPr>
            <a:endParaRPr lang="en" sz="2000">
              <a:solidFill>
                <a:srgbClr val="FFFFFE"/>
              </a:solidFill>
              <a:latin typeface="Titillium Web SemiBold"/>
              <a:ea typeface="+mn-lt"/>
              <a:cs typeface="+mn-lt"/>
            </a:endParaRPr>
          </a:p>
          <a:p>
            <a:pPr marL="456565" indent="-270510">
              <a:buClr>
                <a:schemeClr val="accent6"/>
              </a:buClr>
              <a:buSzPts val="1400"/>
              <a:buFont typeface="Poppins"/>
              <a:buChar char="•"/>
            </a:pPr>
            <a:r>
              <a:rPr lang="en" sz="2000">
                <a:solidFill>
                  <a:srgbClr val="FFFFFE"/>
                </a:solidFill>
                <a:latin typeface="Titillium Web SemiBold"/>
                <a:ea typeface="+mn-lt"/>
                <a:cs typeface="+mn-lt"/>
              </a:rPr>
              <a:t>You have until 4.59pm GMT on 31 January 2024 to complete the peer review section of your application.</a:t>
            </a:r>
            <a:endParaRPr lang="en" sz="2000">
              <a:solidFill>
                <a:srgbClr val="FFFFFE"/>
              </a:solidFill>
              <a:latin typeface="Titillium Web SemiBold"/>
              <a:ea typeface="Poppins"/>
              <a:cs typeface="Arial"/>
            </a:endParaRPr>
          </a:p>
        </p:txBody>
      </p:sp>
      <p:pic>
        <p:nvPicPr>
          <p:cNvPr id="4" name="Picture 3" descr="A screenshot of a computer&#10;&#10;Description automatically generated">
            <a:extLst>
              <a:ext uri="{FF2B5EF4-FFF2-40B4-BE49-F238E27FC236}">
                <a16:creationId xmlns:a16="http://schemas.microsoft.com/office/drawing/2014/main" id="{2CB94FCA-3F7C-8ADA-18BE-13ACE0996971}"/>
              </a:ext>
            </a:extLst>
          </p:cNvPr>
          <p:cNvPicPr>
            <a:picLocks noChangeAspect="1"/>
          </p:cNvPicPr>
          <p:nvPr/>
        </p:nvPicPr>
        <p:blipFill rotWithShape="1">
          <a:blip r:embed="rId5"/>
          <a:srcRect l="1005" r="502" b="1359"/>
          <a:stretch/>
        </p:blipFill>
        <p:spPr>
          <a:xfrm>
            <a:off x="238987" y="1151060"/>
            <a:ext cx="5630784" cy="5220051"/>
          </a:xfrm>
          <a:prstGeom prst="rect">
            <a:avLst/>
          </a:prstGeom>
        </p:spPr>
      </p:pic>
    </p:spTree>
    <p:extLst>
      <p:ext uri="{BB962C8B-B14F-4D97-AF65-F5344CB8AC3E}">
        <p14:creationId xmlns:p14="http://schemas.microsoft.com/office/powerpoint/2010/main" val="718777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D23A-0407-45F6-9294-C45501768DC2}"/>
              </a:ext>
            </a:extLst>
          </p:cNvPr>
          <p:cNvSpPr>
            <a:spLocks noGrp="1"/>
          </p:cNvSpPr>
          <p:nvPr>
            <p:ph type="title"/>
          </p:nvPr>
        </p:nvSpPr>
        <p:spPr>
          <a:xfrm>
            <a:off x="741744" y="1892311"/>
            <a:ext cx="10515600" cy="4575963"/>
          </a:xfrm>
        </p:spPr>
        <p:txBody>
          <a:bodyPr>
            <a:normAutofit/>
          </a:bodyPr>
          <a:lstStyle/>
          <a:p>
            <a:pPr marL="685800" indent="-685800">
              <a:buFont typeface="Arial"/>
              <a:buChar char="•"/>
            </a:pPr>
            <a:endParaRPr lang="en-GB" sz="4800">
              <a:latin typeface="Titillium"/>
              <a:ea typeface="+mj-lt"/>
              <a:cs typeface="Calibri"/>
            </a:endParaRPr>
          </a:p>
          <a:p>
            <a:endParaRPr lang="en-GB">
              <a:latin typeface="Century Gothic"/>
              <a:ea typeface="+mj-lt"/>
              <a:cs typeface="Calibri Light" panose="020F0302020204030204"/>
            </a:endParaRPr>
          </a:p>
        </p:txBody>
      </p:sp>
      <p:sp>
        <p:nvSpPr>
          <p:cNvPr id="3" name="Title 1">
            <a:extLst>
              <a:ext uri="{FF2B5EF4-FFF2-40B4-BE49-F238E27FC236}">
                <a16:creationId xmlns:a16="http://schemas.microsoft.com/office/drawing/2014/main" id="{ACE85862-2140-44B0-C27A-EEFED89BD483}"/>
              </a:ext>
            </a:extLst>
          </p:cNvPr>
          <p:cNvSpPr>
            <a:spLocks noGrp="1"/>
          </p:cNvSpPr>
          <p:nvPr/>
        </p:nvSpPr>
        <p:spPr>
          <a:xfrm>
            <a:off x="779041" y="774090"/>
            <a:ext cx="6915150" cy="101939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B0F0"/>
                </a:solidFill>
                <a:latin typeface="Titillium"/>
              </a:rPr>
              <a:t>VIDEO SUBMISSION</a:t>
            </a:r>
          </a:p>
        </p:txBody>
      </p:sp>
      <p:sp>
        <p:nvSpPr>
          <p:cNvPr id="5" name="Title 1">
            <a:extLst>
              <a:ext uri="{FF2B5EF4-FFF2-40B4-BE49-F238E27FC236}">
                <a16:creationId xmlns:a16="http://schemas.microsoft.com/office/drawing/2014/main" id="{C0515F98-82B9-5DAA-ACAA-97ED4C63D446}"/>
              </a:ext>
            </a:extLst>
          </p:cNvPr>
          <p:cNvSpPr txBox="1">
            <a:spLocks/>
          </p:cNvSpPr>
          <p:nvPr/>
        </p:nvSpPr>
        <p:spPr>
          <a:xfrm>
            <a:off x="783531" y="2696098"/>
            <a:ext cx="10515600" cy="45759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Titillium Web Regular"/>
                <a:ea typeface="+mj-lt"/>
                <a:cs typeface="Calibri Light" panose="020F0302020204030204"/>
              </a:rPr>
              <a:t>Decide which platform you'll be using</a:t>
            </a:r>
            <a:r>
              <a:rPr lang="en-GB" sz="3200" dirty="0">
                <a:latin typeface="Titillium Web Regular"/>
                <a:ea typeface="+mj-lt"/>
                <a:cs typeface="Calibri Light" panose="020F0302020204030204"/>
              </a:rPr>
              <a:t> to record your video submission for the Rise Application</a:t>
            </a:r>
            <a:endParaRPr lang="en-US" sz="4000"/>
          </a:p>
          <a:p>
            <a:endParaRPr lang="en-GB" sz="3200" dirty="0">
              <a:latin typeface="Titillium Web Regular"/>
              <a:ea typeface="Calibri Light"/>
              <a:cs typeface="Calibri Light"/>
            </a:endParaRPr>
          </a:p>
          <a:p>
            <a:r>
              <a:rPr lang="en-GB" sz="3200" b="1" dirty="0">
                <a:latin typeface="Titillium Web Regular"/>
                <a:ea typeface="Calibri Light"/>
                <a:cs typeface="Calibri Light"/>
              </a:rPr>
              <a:t>Write up notes or a script</a:t>
            </a:r>
            <a:r>
              <a:rPr lang="en-GB" sz="3200" dirty="0">
                <a:latin typeface="Titillium Web Regular"/>
                <a:ea typeface="Calibri Light"/>
                <a:cs typeface="Calibri Light"/>
              </a:rPr>
              <a:t> in terms of what you want to say for each part of the application</a:t>
            </a:r>
          </a:p>
          <a:p>
            <a:endParaRPr lang="en-GB" sz="3200" dirty="0">
              <a:latin typeface="Titillium Web Regular"/>
              <a:ea typeface="Calibri Light"/>
              <a:cs typeface="Calibri Light"/>
            </a:endParaRPr>
          </a:p>
          <a:p>
            <a:r>
              <a:rPr lang="en-GB" sz="3200" b="1" dirty="0">
                <a:latin typeface="Titillium Web Regular"/>
                <a:ea typeface="Calibri Light"/>
                <a:cs typeface="Calibri Light"/>
              </a:rPr>
              <a:t>Reflect on the key points you want to highlight</a:t>
            </a:r>
            <a:r>
              <a:rPr lang="en-GB" sz="3200" dirty="0">
                <a:latin typeface="Titillium Web Regular"/>
                <a:ea typeface="Calibri Light"/>
                <a:cs typeface="Calibri Light"/>
              </a:rPr>
              <a:t> and ensure that you outline the issue you are addressing and why you have chosen to focus on this.</a:t>
            </a:r>
          </a:p>
          <a:p>
            <a:pPr marL="742950" indent="-742950">
              <a:buAutoNum type="arabicPeriod"/>
            </a:pPr>
            <a:endParaRPr lang="en-GB" sz="3200" dirty="0">
              <a:latin typeface="Titillium Web Regular"/>
              <a:ea typeface="Calibri Light"/>
              <a:cs typeface="Calibri Light"/>
            </a:endParaRPr>
          </a:p>
          <a:p>
            <a:pPr marL="742950" indent="-742950">
              <a:buAutoNum type="arabicPeriod"/>
            </a:pPr>
            <a:endParaRPr lang="en-GB" sz="3200" dirty="0">
              <a:latin typeface="Titillium Web Regular"/>
              <a:ea typeface="+mj-lt"/>
              <a:cs typeface="Calibri Light" panose="020F0302020204030204"/>
            </a:endParaRPr>
          </a:p>
          <a:p>
            <a:endParaRPr lang="en-GB" sz="4000">
              <a:latin typeface="Titillium Web Regular"/>
              <a:ea typeface="+mj-lt"/>
              <a:cs typeface="Calibri Light" panose="020F0302020204030204"/>
            </a:endParaRPr>
          </a:p>
        </p:txBody>
      </p:sp>
    </p:spTree>
    <p:extLst>
      <p:ext uri="{BB962C8B-B14F-4D97-AF65-F5344CB8AC3E}">
        <p14:creationId xmlns:p14="http://schemas.microsoft.com/office/powerpoint/2010/main" val="706364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D23A-0407-45F6-9294-C45501768DC2}"/>
              </a:ext>
            </a:extLst>
          </p:cNvPr>
          <p:cNvSpPr>
            <a:spLocks noGrp="1"/>
          </p:cNvSpPr>
          <p:nvPr>
            <p:ph type="title"/>
          </p:nvPr>
        </p:nvSpPr>
        <p:spPr>
          <a:xfrm>
            <a:off x="741744" y="1892311"/>
            <a:ext cx="10515600" cy="4575963"/>
          </a:xfrm>
        </p:spPr>
        <p:txBody>
          <a:bodyPr>
            <a:normAutofit/>
          </a:bodyPr>
          <a:lstStyle/>
          <a:p>
            <a:pPr marL="685800" indent="-685800">
              <a:buFont typeface="Arial"/>
              <a:buChar char="•"/>
            </a:pPr>
            <a:endParaRPr lang="en-GB" sz="4800">
              <a:latin typeface="Titillium"/>
              <a:ea typeface="+mj-lt"/>
              <a:cs typeface="Calibri"/>
            </a:endParaRPr>
          </a:p>
          <a:p>
            <a:endParaRPr lang="en-GB">
              <a:latin typeface="Century Gothic"/>
              <a:ea typeface="+mj-lt"/>
              <a:cs typeface="Calibri Light" panose="020F0302020204030204"/>
            </a:endParaRPr>
          </a:p>
        </p:txBody>
      </p:sp>
      <p:pic>
        <p:nvPicPr>
          <p:cNvPr id="4" name="Picture 3" descr="A screen shot of a storyboard&#10;&#10;Description automatically generated">
            <a:extLst>
              <a:ext uri="{FF2B5EF4-FFF2-40B4-BE49-F238E27FC236}">
                <a16:creationId xmlns:a16="http://schemas.microsoft.com/office/drawing/2014/main" id="{BAECAA94-D8A2-DF5F-7890-F8F01DE96BC6}"/>
              </a:ext>
            </a:extLst>
          </p:cNvPr>
          <p:cNvPicPr>
            <a:picLocks noChangeAspect="1"/>
          </p:cNvPicPr>
          <p:nvPr/>
        </p:nvPicPr>
        <p:blipFill>
          <a:blip r:embed="rId2"/>
          <a:stretch>
            <a:fillRect/>
          </a:stretch>
        </p:blipFill>
        <p:spPr>
          <a:xfrm>
            <a:off x="83705" y="-5050"/>
            <a:ext cx="12030362" cy="6742544"/>
          </a:xfrm>
          <a:prstGeom prst="rect">
            <a:avLst/>
          </a:prstGeom>
        </p:spPr>
      </p:pic>
    </p:spTree>
    <p:extLst>
      <p:ext uri="{BB962C8B-B14F-4D97-AF65-F5344CB8AC3E}">
        <p14:creationId xmlns:p14="http://schemas.microsoft.com/office/powerpoint/2010/main" val="1123029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D23A-0407-45F6-9294-C45501768DC2}"/>
              </a:ext>
            </a:extLst>
          </p:cNvPr>
          <p:cNvSpPr>
            <a:spLocks noGrp="1"/>
          </p:cNvSpPr>
          <p:nvPr>
            <p:ph type="title"/>
          </p:nvPr>
        </p:nvSpPr>
        <p:spPr>
          <a:xfrm>
            <a:off x="741744" y="1892311"/>
            <a:ext cx="10515600" cy="4575963"/>
          </a:xfrm>
        </p:spPr>
        <p:txBody>
          <a:bodyPr>
            <a:normAutofit/>
          </a:bodyPr>
          <a:lstStyle/>
          <a:p>
            <a:pPr marL="685800" indent="-685800">
              <a:buFont typeface="Arial"/>
              <a:buChar char="•"/>
            </a:pPr>
            <a:endParaRPr lang="en-GB" sz="4800">
              <a:latin typeface="Titillium"/>
              <a:ea typeface="+mj-lt"/>
              <a:cs typeface="Calibri"/>
            </a:endParaRPr>
          </a:p>
          <a:p>
            <a:endParaRPr lang="en-GB">
              <a:latin typeface="Century Gothic"/>
              <a:ea typeface="+mj-lt"/>
              <a:cs typeface="Calibri Light" panose="020F0302020204030204"/>
            </a:endParaRPr>
          </a:p>
        </p:txBody>
      </p:sp>
      <p:pic>
        <p:nvPicPr>
          <p:cNvPr id="3" name="Picture 2" descr="A screen shot of a storyboard&#10;&#10;Description automatically generated">
            <a:extLst>
              <a:ext uri="{FF2B5EF4-FFF2-40B4-BE49-F238E27FC236}">
                <a16:creationId xmlns:a16="http://schemas.microsoft.com/office/drawing/2014/main" id="{B3C13F9A-A2BD-5665-0BAF-E215823DBDAA}"/>
              </a:ext>
            </a:extLst>
          </p:cNvPr>
          <p:cNvPicPr>
            <a:picLocks noChangeAspect="1"/>
          </p:cNvPicPr>
          <p:nvPr/>
        </p:nvPicPr>
        <p:blipFill>
          <a:blip r:embed="rId2"/>
          <a:stretch>
            <a:fillRect/>
          </a:stretch>
        </p:blipFill>
        <p:spPr>
          <a:xfrm>
            <a:off x="172546" y="102600"/>
            <a:ext cx="11843288" cy="6657813"/>
          </a:xfrm>
          <a:prstGeom prst="rect">
            <a:avLst/>
          </a:prstGeom>
        </p:spPr>
      </p:pic>
    </p:spTree>
    <p:extLst>
      <p:ext uri="{BB962C8B-B14F-4D97-AF65-F5344CB8AC3E}">
        <p14:creationId xmlns:p14="http://schemas.microsoft.com/office/powerpoint/2010/main" val="7330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D23A-0407-45F6-9294-C45501768DC2}"/>
              </a:ext>
            </a:extLst>
          </p:cNvPr>
          <p:cNvSpPr>
            <a:spLocks noGrp="1"/>
          </p:cNvSpPr>
          <p:nvPr>
            <p:ph type="title"/>
          </p:nvPr>
        </p:nvSpPr>
        <p:spPr>
          <a:xfrm>
            <a:off x="741744" y="1892311"/>
            <a:ext cx="10515600" cy="4575963"/>
          </a:xfrm>
        </p:spPr>
        <p:txBody>
          <a:bodyPr>
            <a:normAutofit/>
          </a:bodyPr>
          <a:lstStyle/>
          <a:p>
            <a:pPr marL="685800" indent="-685800">
              <a:buFont typeface="Arial"/>
              <a:buChar char="•"/>
            </a:pPr>
            <a:endParaRPr lang="en-GB" sz="4800">
              <a:latin typeface="Titillium"/>
              <a:ea typeface="+mj-lt"/>
              <a:cs typeface="Calibri"/>
            </a:endParaRPr>
          </a:p>
          <a:p>
            <a:endParaRPr lang="en-GB">
              <a:latin typeface="Century Gothic"/>
              <a:ea typeface="+mj-lt"/>
              <a:cs typeface="Calibri Light" panose="020F0302020204030204"/>
            </a:endParaRPr>
          </a:p>
        </p:txBody>
      </p:sp>
      <p:sp>
        <p:nvSpPr>
          <p:cNvPr id="3" name="Title 1">
            <a:extLst>
              <a:ext uri="{FF2B5EF4-FFF2-40B4-BE49-F238E27FC236}">
                <a16:creationId xmlns:a16="http://schemas.microsoft.com/office/drawing/2014/main" id="{ACE85862-2140-44B0-C27A-EEFED89BD483}"/>
              </a:ext>
            </a:extLst>
          </p:cNvPr>
          <p:cNvSpPr>
            <a:spLocks noGrp="1"/>
          </p:cNvSpPr>
          <p:nvPr/>
        </p:nvSpPr>
        <p:spPr>
          <a:xfrm>
            <a:off x="779041" y="774090"/>
            <a:ext cx="6915150" cy="101939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B0F0"/>
                </a:solidFill>
                <a:latin typeface="Titillium"/>
              </a:rPr>
              <a:t>VIDEO EDITING</a:t>
            </a:r>
          </a:p>
        </p:txBody>
      </p:sp>
      <p:pic>
        <p:nvPicPr>
          <p:cNvPr id="4" name="Picture 3" descr="Improving Graphics For Nonprofits Using Canva AI Features - ProMo-Cymru">
            <a:extLst>
              <a:ext uri="{FF2B5EF4-FFF2-40B4-BE49-F238E27FC236}">
                <a16:creationId xmlns:a16="http://schemas.microsoft.com/office/drawing/2014/main" id="{573FC726-A37E-11E8-9CBF-385E9148A8E7}"/>
              </a:ext>
            </a:extLst>
          </p:cNvPr>
          <p:cNvPicPr>
            <a:picLocks noChangeAspect="1"/>
          </p:cNvPicPr>
          <p:nvPr/>
        </p:nvPicPr>
        <p:blipFill>
          <a:blip r:embed="rId2"/>
          <a:stretch>
            <a:fillRect/>
          </a:stretch>
        </p:blipFill>
        <p:spPr>
          <a:xfrm>
            <a:off x="938981" y="1969217"/>
            <a:ext cx="2743200" cy="1543050"/>
          </a:xfrm>
          <a:prstGeom prst="rect">
            <a:avLst/>
          </a:prstGeom>
        </p:spPr>
      </p:pic>
      <p:pic>
        <p:nvPicPr>
          <p:cNvPr id="6" name="Picture 5" descr="Quick and easy video editor | Clipchamp">
            <a:extLst>
              <a:ext uri="{FF2B5EF4-FFF2-40B4-BE49-F238E27FC236}">
                <a16:creationId xmlns:a16="http://schemas.microsoft.com/office/drawing/2014/main" id="{E818B37C-A82B-BCE1-91BA-DED56BC828DD}"/>
              </a:ext>
            </a:extLst>
          </p:cNvPr>
          <p:cNvPicPr>
            <a:picLocks noChangeAspect="1"/>
          </p:cNvPicPr>
          <p:nvPr/>
        </p:nvPicPr>
        <p:blipFill>
          <a:blip r:embed="rId3"/>
          <a:stretch>
            <a:fillRect/>
          </a:stretch>
        </p:blipFill>
        <p:spPr>
          <a:xfrm>
            <a:off x="938981" y="3742107"/>
            <a:ext cx="4586748" cy="848626"/>
          </a:xfrm>
          <a:prstGeom prst="rect">
            <a:avLst/>
          </a:prstGeom>
        </p:spPr>
      </p:pic>
      <p:pic>
        <p:nvPicPr>
          <p:cNvPr id="8" name="Picture 7" descr="Brandfetch | VEED.IO Logos &amp; Brand Assets">
            <a:extLst>
              <a:ext uri="{FF2B5EF4-FFF2-40B4-BE49-F238E27FC236}">
                <a16:creationId xmlns:a16="http://schemas.microsoft.com/office/drawing/2014/main" id="{8EDF4F05-9A10-9443-B53E-820A0BAB4E68}"/>
              </a:ext>
            </a:extLst>
          </p:cNvPr>
          <p:cNvPicPr>
            <a:picLocks noChangeAspect="1"/>
          </p:cNvPicPr>
          <p:nvPr/>
        </p:nvPicPr>
        <p:blipFill>
          <a:blip r:embed="rId4"/>
          <a:stretch>
            <a:fillRect/>
          </a:stretch>
        </p:blipFill>
        <p:spPr>
          <a:xfrm>
            <a:off x="840658" y="5169702"/>
            <a:ext cx="4586748" cy="832498"/>
          </a:xfrm>
          <a:prstGeom prst="rect">
            <a:avLst/>
          </a:prstGeom>
        </p:spPr>
      </p:pic>
      <p:pic>
        <p:nvPicPr>
          <p:cNvPr id="9" name="Picture 8" descr="A video player with a red play button&#10;&#10;Description automatically generated">
            <a:extLst>
              <a:ext uri="{FF2B5EF4-FFF2-40B4-BE49-F238E27FC236}">
                <a16:creationId xmlns:a16="http://schemas.microsoft.com/office/drawing/2014/main" id="{B1B54292-5CFC-D971-38F9-50189EE8D252}"/>
              </a:ext>
            </a:extLst>
          </p:cNvPr>
          <p:cNvPicPr>
            <a:picLocks noChangeAspect="1"/>
          </p:cNvPicPr>
          <p:nvPr/>
        </p:nvPicPr>
        <p:blipFill>
          <a:blip r:embed="rId5"/>
          <a:stretch>
            <a:fillRect/>
          </a:stretch>
        </p:blipFill>
        <p:spPr>
          <a:xfrm>
            <a:off x="7011322" y="1709584"/>
            <a:ext cx="4114800" cy="4114800"/>
          </a:xfrm>
          <a:prstGeom prst="rect">
            <a:avLst/>
          </a:prstGeom>
        </p:spPr>
      </p:pic>
    </p:spTree>
    <p:extLst>
      <p:ext uri="{BB962C8B-B14F-4D97-AF65-F5344CB8AC3E}">
        <p14:creationId xmlns:p14="http://schemas.microsoft.com/office/powerpoint/2010/main" val="2015044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D23A-0407-45F6-9294-C45501768DC2}"/>
              </a:ext>
            </a:extLst>
          </p:cNvPr>
          <p:cNvSpPr>
            <a:spLocks noGrp="1"/>
          </p:cNvSpPr>
          <p:nvPr>
            <p:ph type="title"/>
          </p:nvPr>
        </p:nvSpPr>
        <p:spPr>
          <a:xfrm>
            <a:off x="741744" y="1892311"/>
            <a:ext cx="10515600" cy="4575963"/>
          </a:xfrm>
        </p:spPr>
        <p:txBody>
          <a:bodyPr>
            <a:normAutofit/>
          </a:bodyPr>
          <a:lstStyle/>
          <a:p>
            <a:pPr marL="685800" indent="-685800">
              <a:buFont typeface="Arial"/>
              <a:buChar char="•"/>
            </a:pPr>
            <a:endParaRPr lang="en-GB" sz="4800">
              <a:latin typeface="Titillium"/>
              <a:ea typeface="+mj-lt"/>
              <a:cs typeface="Calibri"/>
            </a:endParaRPr>
          </a:p>
          <a:p>
            <a:endParaRPr lang="en-GB">
              <a:latin typeface="Century Gothic"/>
              <a:ea typeface="+mj-lt"/>
              <a:cs typeface="Calibri Light" panose="020F0302020204030204"/>
            </a:endParaRPr>
          </a:p>
        </p:txBody>
      </p:sp>
      <p:sp>
        <p:nvSpPr>
          <p:cNvPr id="3" name="Title 1">
            <a:extLst>
              <a:ext uri="{FF2B5EF4-FFF2-40B4-BE49-F238E27FC236}">
                <a16:creationId xmlns:a16="http://schemas.microsoft.com/office/drawing/2014/main" id="{ACE85862-2140-44B0-C27A-EEFED89BD483}"/>
              </a:ext>
            </a:extLst>
          </p:cNvPr>
          <p:cNvSpPr>
            <a:spLocks noGrp="1"/>
          </p:cNvSpPr>
          <p:nvPr/>
        </p:nvSpPr>
        <p:spPr>
          <a:xfrm>
            <a:off x="779041" y="774090"/>
            <a:ext cx="6915150" cy="101939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B0F0"/>
                </a:solidFill>
                <a:latin typeface="Titillium"/>
              </a:rPr>
              <a:t>VIDEO SUBMISSION</a:t>
            </a:r>
          </a:p>
        </p:txBody>
      </p:sp>
      <p:pic>
        <p:nvPicPr>
          <p:cNvPr id="4" name="Online Media 3" title="Using Video to Reflect on Your Rise Application">
            <a:hlinkClick r:id="" action="ppaction://media"/>
            <a:extLst>
              <a:ext uri="{FF2B5EF4-FFF2-40B4-BE49-F238E27FC236}">
                <a16:creationId xmlns:a16="http://schemas.microsoft.com/office/drawing/2014/main" id="{AC52ABE9-EC6C-F829-74C2-2644008FB88B}"/>
              </a:ext>
            </a:extLst>
          </p:cNvPr>
          <p:cNvPicPr>
            <a:picLocks noRot="1" noChangeAspect="1"/>
          </p:cNvPicPr>
          <p:nvPr>
            <a:videoFile r:link="rId1"/>
          </p:nvPr>
        </p:nvPicPr>
        <p:blipFill>
          <a:blip r:embed="rId3"/>
          <a:stretch>
            <a:fillRect/>
          </a:stretch>
        </p:blipFill>
        <p:spPr>
          <a:xfrm>
            <a:off x="479425" y="316346"/>
            <a:ext cx="11442556" cy="6225308"/>
          </a:xfrm>
          <a:prstGeom prst="rect">
            <a:avLst/>
          </a:prstGeom>
        </p:spPr>
      </p:pic>
    </p:spTree>
    <p:extLst>
      <p:ext uri="{BB962C8B-B14F-4D97-AF65-F5344CB8AC3E}">
        <p14:creationId xmlns:p14="http://schemas.microsoft.com/office/powerpoint/2010/main" val="4217572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6D43E9-0A4D-403D-8ECF-589D50F86AB6}"/>
              </a:ext>
            </a:extLst>
          </p:cNvPr>
          <p:cNvSpPr>
            <a:spLocks noGrp="1"/>
          </p:cNvSpPr>
          <p:nvPr>
            <p:ph type="title"/>
          </p:nvPr>
        </p:nvSpPr>
        <p:spPr>
          <a:xfrm>
            <a:off x="691076" y="2391018"/>
            <a:ext cx="10809917" cy="1332539"/>
          </a:xfrm>
        </p:spPr>
        <p:txBody>
          <a:bodyPr>
            <a:normAutofit/>
          </a:bodyPr>
          <a:lstStyle/>
          <a:p>
            <a:r>
              <a:rPr lang="en-GB" sz="3600" b="1" dirty="0">
                <a:solidFill>
                  <a:srgbClr val="00B0F0"/>
                </a:solidFill>
                <a:latin typeface="Festivo Letters No.14"/>
              </a:rPr>
              <a:t>Think about the following:</a:t>
            </a:r>
          </a:p>
        </p:txBody>
      </p:sp>
      <p:pic>
        <p:nvPicPr>
          <p:cNvPr id="4" name="Picture 5" descr="A picture containing text&#10;&#10;Description automatically generated">
            <a:extLst>
              <a:ext uri="{FF2B5EF4-FFF2-40B4-BE49-F238E27FC236}">
                <a16:creationId xmlns:a16="http://schemas.microsoft.com/office/drawing/2014/main" id="{C3861F16-198D-45F6-AFC7-4E2880BF2C67}"/>
              </a:ext>
            </a:extLst>
          </p:cNvPr>
          <p:cNvPicPr>
            <a:picLocks noChangeAspect="1"/>
          </p:cNvPicPr>
          <p:nvPr/>
        </p:nvPicPr>
        <p:blipFill>
          <a:blip r:embed="rId3"/>
          <a:stretch>
            <a:fillRect/>
          </a:stretch>
        </p:blipFill>
        <p:spPr>
          <a:xfrm rot="300000">
            <a:off x="1110740" y="488112"/>
            <a:ext cx="2695575" cy="2057400"/>
          </a:xfrm>
          <a:prstGeom prst="rect">
            <a:avLst/>
          </a:prstGeom>
        </p:spPr>
      </p:pic>
      <p:sp>
        <p:nvSpPr>
          <p:cNvPr id="3" name="Title 4">
            <a:extLst>
              <a:ext uri="{FF2B5EF4-FFF2-40B4-BE49-F238E27FC236}">
                <a16:creationId xmlns:a16="http://schemas.microsoft.com/office/drawing/2014/main" id="{18382165-656B-00CC-E95F-01CA0B863DC6}"/>
              </a:ext>
            </a:extLst>
          </p:cNvPr>
          <p:cNvSpPr txBox="1">
            <a:spLocks/>
          </p:cNvSpPr>
          <p:nvPr/>
        </p:nvSpPr>
        <p:spPr>
          <a:xfrm>
            <a:off x="708282" y="3870774"/>
            <a:ext cx="10809917" cy="1332539"/>
          </a:xfrm>
          <a:prstGeom prst="rect">
            <a:avLst/>
          </a:prstGeom>
        </p:spPr>
        <p:txBody>
          <a:bodyPr vert="horz" lIns="91440" tIns="45720" rIns="91440" bIns="45720" rtlCol="0" anchor="ctr">
            <a:normAutofit fontScale="92500"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a:buChar char="•"/>
            </a:pPr>
            <a:r>
              <a:rPr lang="en-GB" sz="3600" b="1" dirty="0">
                <a:solidFill>
                  <a:srgbClr val="00B0F0"/>
                </a:solidFill>
                <a:latin typeface="Festivo Letters No.14"/>
              </a:rPr>
              <a:t>How you plan to present your project via the video submission? What is your plan?</a:t>
            </a:r>
          </a:p>
          <a:p>
            <a:pPr marL="571500" indent="-571500">
              <a:buFont typeface="Arial"/>
              <a:buChar char="•"/>
            </a:pPr>
            <a:r>
              <a:rPr lang="en-GB" sz="3600" b="1" dirty="0">
                <a:solidFill>
                  <a:srgbClr val="00B0F0"/>
                </a:solidFill>
                <a:latin typeface="Festivo Letters No.14"/>
              </a:rPr>
              <a:t>What are the main points you want to get across?</a:t>
            </a:r>
          </a:p>
          <a:p>
            <a:endParaRPr lang="en-GB" sz="3600" b="1" dirty="0">
              <a:solidFill>
                <a:srgbClr val="00B0F0"/>
              </a:solidFill>
              <a:latin typeface="Festivo Letters No.14"/>
            </a:endParaRPr>
          </a:p>
        </p:txBody>
      </p:sp>
    </p:spTree>
    <p:extLst>
      <p:ext uri="{BB962C8B-B14F-4D97-AF65-F5344CB8AC3E}">
        <p14:creationId xmlns:p14="http://schemas.microsoft.com/office/powerpoint/2010/main" val="420818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26374D-CC86-A2E5-4606-190FC92C4B36}"/>
              </a:ext>
            </a:extLst>
          </p:cNvPr>
          <p:cNvSpPr>
            <a:spLocks noGrp="1"/>
          </p:cNvSpPr>
          <p:nvPr>
            <p:ph type="title"/>
          </p:nvPr>
        </p:nvSpPr>
        <p:spPr>
          <a:xfrm>
            <a:off x="948992" y="2545509"/>
            <a:ext cx="10769600" cy="2595562"/>
          </a:xfrm>
        </p:spPr>
        <p:txBody>
          <a:bodyPr>
            <a:normAutofit/>
          </a:bodyPr>
          <a:lstStyle/>
          <a:p>
            <a:r>
              <a:rPr lang="en-GB" sz="6000" b="1" dirty="0">
                <a:solidFill>
                  <a:srgbClr val="00B0F0"/>
                </a:solidFill>
                <a:latin typeface="Festivo Letters No1"/>
              </a:rPr>
              <a:t>RESOURCES</a:t>
            </a:r>
            <a:endParaRPr lang="en-GB" sz="6000" b="1" dirty="0">
              <a:solidFill>
                <a:srgbClr val="00B0F0"/>
              </a:solidFill>
              <a:latin typeface="Festivo Letters No1" panose="02000506000000020004" pitchFamily="50" charset="0"/>
            </a:endParaRPr>
          </a:p>
        </p:txBody>
      </p:sp>
    </p:spTree>
    <p:extLst>
      <p:ext uri="{BB962C8B-B14F-4D97-AF65-F5344CB8AC3E}">
        <p14:creationId xmlns:p14="http://schemas.microsoft.com/office/powerpoint/2010/main" val="3832145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26374D-CC86-A2E5-4606-190FC92C4B36}"/>
              </a:ext>
            </a:extLst>
          </p:cNvPr>
          <p:cNvSpPr>
            <a:spLocks noGrp="1"/>
          </p:cNvSpPr>
          <p:nvPr>
            <p:ph type="title"/>
          </p:nvPr>
        </p:nvSpPr>
        <p:spPr>
          <a:xfrm>
            <a:off x="948992" y="2545509"/>
            <a:ext cx="10769600" cy="2595562"/>
          </a:xfrm>
        </p:spPr>
        <p:txBody>
          <a:bodyPr>
            <a:normAutofit/>
          </a:bodyPr>
          <a:lstStyle/>
          <a:p>
            <a:r>
              <a:rPr lang="en-GB" sz="6000" b="1" dirty="0">
                <a:solidFill>
                  <a:srgbClr val="00B0F0"/>
                </a:solidFill>
                <a:latin typeface="Festivo Letters No1"/>
              </a:rPr>
              <a:t>PROJECT PROGRESS </a:t>
            </a:r>
            <a:endParaRPr lang="en-GB" sz="6000" b="1" dirty="0">
              <a:solidFill>
                <a:srgbClr val="00B0F0"/>
              </a:solidFill>
              <a:latin typeface="Festivo Letters No1" panose="02000506000000020004" pitchFamily="50" charset="0"/>
            </a:endParaRPr>
          </a:p>
        </p:txBody>
      </p:sp>
    </p:spTree>
    <p:extLst>
      <p:ext uri="{BB962C8B-B14F-4D97-AF65-F5344CB8AC3E}">
        <p14:creationId xmlns:p14="http://schemas.microsoft.com/office/powerpoint/2010/main" val="4099071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per_background-opacity30.jpg" descr="paper_background-opacity30.jpg">
            <a:extLst>
              <a:ext uri="{FF2B5EF4-FFF2-40B4-BE49-F238E27FC236}">
                <a16:creationId xmlns:a16="http://schemas.microsoft.com/office/drawing/2014/main" id="{3A66B507-852E-D0E6-FDED-A8F668E8B573}"/>
              </a:ext>
            </a:extLst>
          </p:cNvPr>
          <p:cNvPicPr>
            <a:picLocks noChangeAspect="1"/>
          </p:cNvPicPr>
          <p:nvPr/>
        </p:nvPicPr>
        <p:blipFill>
          <a:blip r:embed="rId3"/>
          <a:stretch>
            <a:fillRect/>
          </a:stretch>
        </p:blipFill>
        <p:spPr>
          <a:xfrm>
            <a:off x="1" y="10939"/>
            <a:ext cx="12197867" cy="6852709"/>
          </a:xfrm>
          <a:prstGeom prst="rect">
            <a:avLst/>
          </a:prstGeom>
          <a:ln w="12700">
            <a:miter lim="400000"/>
          </a:ln>
        </p:spPr>
      </p:pic>
      <p:sp>
        <p:nvSpPr>
          <p:cNvPr id="5" name="Title 4">
            <a:extLst>
              <a:ext uri="{FF2B5EF4-FFF2-40B4-BE49-F238E27FC236}">
                <a16:creationId xmlns:a16="http://schemas.microsoft.com/office/drawing/2014/main" id="{8043F522-A699-4021-96D6-831C8BC3AFBF}"/>
              </a:ext>
            </a:extLst>
          </p:cNvPr>
          <p:cNvSpPr>
            <a:spLocks noGrp="1"/>
          </p:cNvSpPr>
          <p:nvPr>
            <p:ph type="title"/>
          </p:nvPr>
        </p:nvSpPr>
        <p:spPr>
          <a:xfrm>
            <a:off x="1003682" y="-87939"/>
            <a:ext cx="10633935" cy="1339170"/>
          </a:xfrm>
        </p:spPr>
        <p:txBody>
          <a:bodyPr>
            <a:normAutofit/>
          </a:bodyPr>
          <a:lstStyle/>
          <a:p>
            <a:r>
              <a:rPr lang="en-GB" b="1">
                <a:solidFill>
                  <a:srgbClr val="01BCFF"/>
                </a:solidFill>
                <a:latin typeface="Festivo Letters No.14"/>
                <a:cs typeface="Calibri Light"/>
              </a:rPr>
              <a:t>GSL CATALYST WEBPAGE</a:t>
            </a:r>
          </a:p>
        </p:txBody>
      </p:sp>
      <p:pic>
        <p:nvPicPr>
          <p:cNvPr id="2" name="Picture 1" descr="A blue and white website&#10;&#10;Description automatically generated">
            <a:extLst>
              <a:ext uri="{FF2B5EF4-FFF2-40B4-BE49-F238E27FC236}">
                <a16:creationId xmlns:a16="http://schemas.microsoft.com/office/drawing/2014/main" id="{BFEB265C-B54C-95C9-4970-930ECC3BFF3F}"/>
              </a:ext>
            </a:extLst>
          </p:cNvPr>
          <p:cNvPicPr>
            <a:picLocks noChangeAspect="1"/>
          </p:cNvPicPr>
          <p:nvPr/>
        </p:nvPicPr>
        <p:blipFill>
          <a:blip r:embed="rId4"/>
          <a:stretch>
            <a:fillRect/>
          </a:stretch>
        </p:blipFill>
        <p:spPr>
          <a:xfrm>
            <a:off x="1001766" y="1085912"/>
            <a:ext cx="9406759" cy="5527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1341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per_background-opacity30.jpg" descr="paper_background-opacity30.jpg">
            <a:extLst>
              <a:ext uri="{FF2B5EF4-FFF2-40B4-BE49-F238E27FC236}">
                <a16:creationId xmlns:a16="http://schemas.microsoft.com/office/drawing/2014/main" id="{3A66B507-852E-D0E6-FDED-A8F668E8B573}"/>
              </a:ext>
            </a:extLst>
          </p:cNvPr>
          <p:cNvPicPr>
            <a:picLocks noChangeAspect="1"/>
          </p:cNvPicPr>
          <p:nvPr/>
        </p:nvPicPr>
        <p:blipFill>
          <a:blip r:embed="rId3"/>
          <a:stretch>
            <a:fillRect/>
          </a:stretch>
        </p:blipFill>
        <p:spPr>
          <a:xfrm>
            <a:off x="1" y="76628"/>
            <a:ext cx="12197867" cy="6787020"/>
          </a:xfrm>
          <a:prstGeom prst="rect">
            <a:avLst/>
          </a:prstGeom>
          <a:ln w="12700">
            <a:miter lim="400000"/>
          </a:ln>
        </p:spPr>
      </p:pic>
      <p:sp>
        <p:nvSpPr>
          <p:cNvPr id="5" name="Title 4">
            <a:extLst>
              <a:ext uri="{FF2B5EF4-FFF2-40B4-BE49-F238E27FC236}">
                <a16:creationId xmlns:a16="http://schemas.microsoft.com/office/drawing/2014/main" id="{8043F522-A699-4021-96D6-831C8BC3AFBF}"/>
              </a:ext>
            </a:extLst>
          </p:cNvPr>
          <p:cNvSpPr>
            <a:spLocks noGrp="1"/>
          </p:cNvSpPr>
          <p:nvPr>
            <p:ph type="title"/>
          </p:nvPr>
        </p:nvSpPr>
        <p:spPr>
          <a:xfrm>
            <a:off x="843638" y="252452"/>
            <a:ext cx="10633935" cy="1339170"/>
          </a:xfrm>
        </p:spPr>
        <p:txBody>
          <a:bodyPr>
            <a:normAutofit/>
          </a:bodyPr>
          <a:lstStyle/>
          <a:p>
            <a:r>
              <a:rPr lang="en-GB" b="1">
                <a:solidFill>
                  <a:srgbClr val="01BCFF"/>
                </a:solidFill>
                <a:latin typeface="Festivo Letters No.14"/>
                <a:cs typeface="Calibri Light"/>
              </a:rPr>
              <a:t>RESOURCES </a:t>
            </a:r>
          </a:p>
        </p:txBody>
      </p:sp>
      <p:pic>
        <p:nvPicPr>
          <p:cNvPr id="2" name="Picture 1" descr="A screenshot of a computer screen&#10;&#10;Description automatically generated">
            <a:extLst>
              <a:ext uri="{FF2B5EF4-FFF2-40B4-BE49-F238E27FC236}">
                <a16:creationId xmlns:a16="http://schemas.microsoft.com/office/drawing/2014/main" id="{921C0EFF-49E5-0697-1088-4BE306EE692F}"/>
              </a:ext>
            </a:extLst>
          </p:cNvPr>
          <p:cNvPicPr>
            <a:picLocks noChangeAspect="1"/>
          </p:cNvPicPr>
          <p:nvPr/>
        </p:nvPicPr>
        <p:blipFill>
          <a:blip r:embed="rId4"/>
          <a:stretch>
            <a:fillRect/>
          </a:stretch>
        </p:blipFill>
        <p:spPr>
          <a:xfrm>
            <a:off x="1034611" y="1290530"/>
            <a:ext cx="10365827" cy="5314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1630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aper_background-opacity30.jpg" descr="paper_background-opacity30.jpg"/>
          <p:cNvPicPr>
            <a:picLocks noChangeAspect="1"/>
          </p:cNvPicPr>
          <p:nvPr/>
        </p:nvPicPr>
        <p:blipFill>
          <a:blip r:embed="rId3"/>
          <a:stretch>
            <a:fillRect/>
          </a:stretch>
        </p:blipFill>
        <p:spPr>
          <a:xfrm>
            <a:off x="1" y="44342"/>
            <a:ext cx="12192346" cy="6811615"/>
          </a:xfrm>
          <a:prstGeom prst="rect">
            <a:avLst/>
          </a:prstGeom>
          <a:ln w="12700">
            <a:miter lim="400000"/>
          </a:ln>
        </p:spPr>
      </p:pic>
      <p:pic>
        <p:nvPicPr>
          <p:cNvPr id="27" name="dotted_line-2.png" descr="dotted_line-2.png"/>
          <p:cNvPicPr>
            <a:picLocks noChangeAspect="1"/>
          </p:cNvPicPr>
          <p:nvPr/>
        </p:nvPicPr>
        <p:blipFill>
          <a:blip r:embed="rId4"/>
          <a:stretch>
            <a:fillRect/>
          </a:stretch>
        </p:blipFill>
        <p:spPr>
          <a:xfrm>
            <a:off x="5486570" y="-228944"/>
            <a:ext cx="7682785" cy="2973868"/>
          </a:xfrm>
          <a:prstGeom prst="rect">
            <a:avLst/>
          </a:prstGeom>
          <a:ln w="12700">
            <a:miter lim="400000"/>
          </a:ln>
        </p:spPr>
      </p:pic>
      <p:pic>
        <p:nvPicPr>
          <p:cNvPr id="28" name="dotted_line-1.png" descr="dotted_line-1.png"/>
          <p:cNvPicPr>
            <a:picLocks noChangeAspect="1"/>
          </p:cNvPicPr>
          <p:nvPr/>
        </p:nvPicPr>
        <p:blipFill>
          <a:blip r:embed="rId5"/>
          <a:stretch>
            <a:fillRect/>
          </a:stretch>
        </p:blipFill>
        <p:spPr>
          <a:xfrm>
            <a:off x="-2978876" y="1708326"/>
            <a:ext cx="6350001" cy="4610100"/>
          </a:xfrm>
          <a:prstGeom prst="rect">
            <a:avLst/>
          </a:prstGeom>
          <a:ln w="12700">
            <a:miter lim="400000"/>
          </a:ln>
        </p:spPr>
      </p:pic>
      <p:pic>
        <p:nvPicPr>
          <p:cNvPr id="5" name="Picture 3" descr="Diagram, timeline&#10;&#10;Description automatically generated">
            <a:extLst>
              <a:ext uri="{FF2B5EF4-FFF2-40B4-BE49-F238E27FC236}">
                <a16:creationId xmlns:a16="http://schemas.microsoft.com/office/drawing/2014/main" id="{40A291F1-E540-DBB0-A6D8-7E3CA8C71BC5}"/>
              </a:ext>
            </a:extLst>
          </p:cNvPr>
          <p:cNvPicPr>
            <a:picLocks noChangeAspect="1"/>
          </p:cNvPicPr>
          <p:nvPr/>
        </p:nvPicPr>
        <p:blipFill>
          <a:blip r:embed="rId6"/>
          <a:stretch>
            <a:fillRect/>
          </a:stretch>
        </p:blipFill>
        <p:spPr>
          <a:xfrm>
            <a:off x="2880139" y="257313"/>
            <a:ext cx="6453808" cy="64427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6961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05C9F2-22CA-4FAD-9BD0-AF2BA338E458}"/>
              </a:ext>
            </a:extLst>
          </p:cNvPr>
          <p:cNvSpPr/>
          <p:nvPr/>
        </p:nvSpPr>
        <p:spPr>
          <a:xfrm>
            <a:off x="913148" y="339302"/>
            <a:ext cx="7762788" cy="2123658"/>
          </a:xfrm>
          <a:prstGeom prst="rect">
            <a:avLst/>
          </a:prstGeom>
        </p:spPr>
        <p:txBody>
          <a:bodyPr wrap="square" lIns="91440" tIns="45720" rIns="91440" bIns="45720" anchor="t">
            <a:spAutoFit/>
          </a:bodyPr>
          <a:lstStyle/>
          <a:p>
            <a:pPr>
              <a:defRPr/>
            </a:pPr>
            <a:r>
              <a:rPr lang="en-GB" sz="6600" b="1">
                <a:latin typeface="Festivo Letters No.14"/>
              </a:rPr>
              <a:t>NEXT STEPS &amp; KEY DATES </a:t>
            </a:r>
            <a:endParaRPr lang="en-GB" sz="6600" b="0" i="0" u="none" strike="noStrike" kern="1200" cap="none" spc="0" normalizeH="0" baseline="0" noProof="0">
              <a:ln>
                <a:noFill/>
              </a:ln>
              <a:effectLst/>
              <a:uLnTx/>
              <a:uFillTx/>
              <a:latin typeface="Festivo Letters No.14"/>
            </a:endParaRPr>
          </a:p>
        </p:txBody>
      </p:sp>
      <p:sp>
        <p:nvSpPr>
          <p:cNvPr id="2" name="TextBox 1">
            <a:extLst>
              <a:ext uri="{FF2B5EF4-FFF2-40B4-BE49-F238E27FC236}">
                <a16:creationId xmlns:a16="http://schemas.microsoft.com/office/drawing/2014/main" id="{61C042B7-ABA7-AC22-A98A-0ACB7F9B2F3E}"/>
              </a:ext>
            </a:extLst>
          </p:cNvPr>
          <p:cNvSpPr txBox="1"/>
          <p:nvPr/>
        </p:nvSpPr>
        <p:spPr>
          <a:xfrm>
            <a:off x="914400" y="2795081"/>
            <a:ext cx="1030877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4000" dirty="0">
                <a:latin typeface="Titillium"/>
                <a:cs typeface="Arial"/>
              </a:rPr>
              <a:t>Rise Application Deadline: 17th January 2024</a:t>
            </a:r>
          </a:p>
          <a:p>
            <a:pPr marL="285750" indent="-285750">
              <a:buFont typeface="Arial"/>
              <a:buChar char="•"/>
            </a:pPr>
            <a:r>
              <a:rPr lang="en-US" sz="4000" dirty="0">
                <a:latin typeface="Titillium"/>
                <a:cs typeface="Arial"/>
              </a:rPr>
              <a:t>Peer Review Sessions: Jan 2024</a:t>
            </a:r>
          </a:p>
          <a:p>
            <a:endParaRPr lang="en-US" sz="2800">
              <a:latin typeface="Titillium"/>
              <a:cs typeface="Arial"/>
            </a:endParaRPr>
          </a:p>
        </p:txBody>
      </p:sp>
    </p:spTree>
    <p:extLst>
      <p:ext uri="{BB962C8B-B14F-4D97-AF65-F5344CB8AC3E}">
        <p14:creationId xmlns:p14="http://schemas.microsoft.com/office/powerpoint/2010/main" val="205996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
          <p:cNvSpPr txBox="1">
            <a:spLocks noGrp="1"/>
          </p:cNvSpPr>
          <p:nvPr>
            <p:ph type="title"/>
          </p:nvPr>
        </p:nvSpPr>
        <p:spPr>
          <a:xfrm>
            <a:off x="651709" y="1951609"/>
            <a:ext cx="10888579" cy="2073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9C5EC"/>
              </a:buClr>
              <a:buSzPts val="4400"/>
              <a:buFont typeface="Arial"/>
              <a:buNone/>
            </a:pPr>
            <a:br>
              <a:rPr lang="en-GB" sz="5400" b="1">
                <a:solidFill>
                  <a:srgbClr val="69C5EC"/>
                </a:solidFill>
                <a:latin typeface="Festivo Letters No.14" panose="02000506000000020004" pitchFamily="50" charset="0"/>
                <a:ea typeface="Bebas Neue"/>
                <a:cs typeface="Bebas Neue"/>
                <a:sym typeface="Bebas Neue"/>
              </a:rPr>
            </a:br>
            <a:r>
              <a:rPr lang="en-GB" sz="6000" b="1">
                <a:solidFill>
                  <a:srgbClr val="69C5EC"/>
                </a:solidFill>
                <a:latin typeface="Festivo Letters No.14" panose="02000506000000020004" pitchFamily="50" charset="0"/>
                <a:ea typeface="Bebas Neue"/>
                <a:cs typeface="Bebas Neue"/>
                <a:sym typeface="Bebas Neue"/>
              </a:rPr>
              <a:t>GOOD LUCK!</a:t>
            </a:r>
            <a:br>
              <a:rPr lang="en-GB" sz="8000" b="1">
                <a:solidFill>
                  <a:srgbClr val="69C5EC"/>
                </a:solidFill>
                <a:latin typeface="Bebas Neue"/>
                <a:ea typeface="Bebas Neue"/>
                <a:cs typeface="Bebas Neue"/>
                <a:sym typeface="Bebas Neue"/>
              </a:rPr>
            </a:br>
            <a:endParaRPr sz="8000">
              <a:latin typeface="Bebas Neue"/>
              <a:ea typeface="Bebas Neue"/>
              <a:cs typeface="Bebas Neue"/>
              <a:sym typeface="Bebas Neue"/>
            </a:endParaRPr>
          </a:p>
        </p:txBody>
      </p:sp>
      <p:pic>
        <p:nvPicPr>
          <p:cNvPr id="144" name="Google Shape;144;p1" descr="Diagram&#10;&#10;Description automatically generated"/>
          <p:cNvPicPr preferRelativeResize="0"/>
          <p:nvPr/>
        </p:nvPicPr>
        <p:blipFill rotWithShape="1">
          <a:blip r:embed="rId3">
            <a:alphaModFix/>
          </a:blip>
          <a:srcRect l="31340" t="-6871" b="1"/>
          <a:stretch/>
        </p:blipFill>
        <p:spPr>
          <a:xfrm>
            <a:off x="5154262" y="6237455"/>
            <a:ext cx="1883475" cy="504412"/>
          </a:xfrm>
          <a:prstGeom prst="rect">
            <a:avLst/>
          </a:prstGeom>
          <a:noFill/>
          <a:ln>
            <a:noFill/>
          </a:ln>
        </p:spPr>
      </p:pic>
      <p:pic>
        <p:nvPicPr>
          <p:cNvPr id="145" name="Google Shape;145;p1"/>
          <p:cNvPicPr preferRelativeResize="0"/>
          <p:nvPr/>
        </p:nvPicPr>
        <p:blipFill>
          <a:blip r:embed="rId4">
            <a:alphaModFix/>
          </a:blip>
          <a:stretch>
            <a:fillRect/>
          </a:stretch>
        </p:blipFill>
        <p:spPr>
          <a:xfrm>
            <a:off x="2306361" y="3424345"/>
            <a:ext cx="7353677" cy="1536800"/>
          </a:xfrm>
          <a:prstGeom prst="rect">
            <a:avLst/>
          </a:prstGeom>
          <a:noFill/>
          <a:ln>
            <a:noFill/>
          </a:ln>
        </p:spPr>
      </p:pic>
      <p:sp>
        <p:nvSpPr>
          <p:cNvPr id="3" name="TextBox 2">
            <a:extLst>
              <a:ext uri="{FF2B5EF4-FFF2-40B4-BE49-F238E27FC236}">
                <a16:creationId xmlns:a16="http://schemas.microsoft.com/office/drawing/2014/main" id="{FD053959-B073-65FD-67CE-E0B6E66319E7}"/>
              </a:ext>
            </a:extLst>
          </p:cNvPr>
          <p:cNvSpPr txBox="1"/>
          <p:nvPr/>
        </p:nvSpPr>
        <p:spPr>
          <a:xfrm>
            <a:off x="2403499" y="5176232"/>
            <a:ext cx="74733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2400" b="1">
                <a:latin typeface="Century Gothic"/>
              </a:rPr>
              <a:t>Global Social Leaders (Instagram)</a:t>
            </a:r>
            <a:endParaRPr lang="en-GB" sz="2400">
              <a:latin typeface="Calibri" panose="020F0502020204030204"/>
              <a:cs typeface="Calibri" panose="020F0502020204030204"/>
            </a:endParaRPr>
          </a:p>
          <a:p>
            <a:pPr algn="ctr">
              <a:defRPr/>
            </a:pPr>
            <a:r>
              <a:rPr lang="en-US" sz="2400" b="1" err="1">
                <a:latin typeface="Century Gothic"/>
              </a:rPr>
              <a:t>FutureFound</a:t>
            </a:r>
            <a:r>
              <a:rPr lang="en-US" sz="2400" b="1">
                <a:latin typeface="Century Gothic"/>
              </a:rPr>
              <a:t> (Twitter)</a:t>
            </a:r>
            <a:br>
              <a:rPr lang="en-US" sz="2400" b="1" i="0" u="none" strike="noStrike" kern="1200" cap="none" spc="0" normalizeH="0" baseline="0" noProof="0">
                <a:ln>
                  <a:noFill/>
                </a:ln>
                <a:effectLst/>
                <a:uLnTx/>
                <a:uFillTx/>
                <a:latin typeface="Century Gothic"/>
              </a:rPr>
            </a:br>
            <a:endParaRPr lang="en-GB" sz="2400" b="0" i="0" u="none" strike="noStrike" kern="1200" cap="none" spc="0" normalizeH="0" baseline="0" noProof="0">
              <a:ln>
                <a:noFill/>
              </a:ln>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394446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6D43E9-0A4D-403D-8ECF-589D50F86AB6}"/>
              </a:ext>
            </a:extLst>
          </p:cNvPr>
          <p:cNvSpPr>
            <a:spLocks noGrp="1"/>
          </p:cNvSpPr>
          <p:nvPr>
            <p:ph type="title"/>
          </p:nvPr>
        </p:nvSpPr>
        <p:spPr>
          <a:xfrm>
            <a:off x="691076" y="2538502"/>
            <a:ext cx="10809917" cy="1332539"/>
          </a:xfrm>
        </p:spPr>
        <p:txBody>
          <a:bodyPr>
            <a:normAutofit/>
          </a:bodyPr>
          <a:lstStyle/>
          <a:p>
            <a:r>
              <a:rPr lang="en-GB" sz="3600" b="1" dirty="0">
                <a:solidFill>
                  <a:srgbClr val="00B0F0"/>
                </a:solidFill>
                <a:latin typeface="Festivo Letters No.14"/>
              </a:rPr>
              <a:t>Reflect on the following:</a:t>
            </a:r>
            <a:endParaRPr lang="en-GB" b="1" dirty="0">
              <a:latin typeface="Festivo Letters No.14"/>
            </a:endParaRPr>
          </a:p>
        </p:txBody>
      </p:sp>
      <p:pic>
        <p:nvPicPr>
          <p:cNvPr id="4" name="Picture 5" descr="A picture containing text&#10;&#10;Description automatically generated">
            <a:extLst>
              <a:ext uri="{FF2B5EF4-FFF2-40B4-BE49-F238E27FC236}">
                <a16:creationId xmlns:a16="http://schemas.microsoft.com/office/drawing/2014/main" id="{C3861F16-198D-45F6-AFC7-4E2880BF2C67}"/>
              </a:ext>
            </a:extLst>
          </p:cNvPr>
          <p:cNvPicPr>
            <a:picLocks noChangeAspect="1"/>
          </p:cNvPicPr>
          <p:nvPr/>
        </p:nvPicPr>
        <p:blipFill>
          <a:blip r:embed="rId3"/>
          <a:stretch>
            <a:fillRect/>
          </a:stretch>
        </p:blipFill>
        <p:spPr>
          <a:xfrm rot="300000">
            <a:off x="1110740" y="488112"/>
            <a:ext cx="2695575" cy="2057400"/>
          </a:xfrm>
          <a:prstGeom prst="rect">
            <a:avLst/>
          </a:prstGeom>
        </p:spPr>
      </p:pic>
      <p:sp>
        <p:nvSpPr>
          <p:cNvPr id="3" name="Title 4">
            <a:extLst>
              <a:ext uri="{FF2B5EF4-FFF2-40B4-BE49-F238E27FC236}">
                <a16:creationId xmlns:a16="http://schemas.microsoft.com/office/drawing/2014/main" id="{18382165-656B-00CC-E95F-01CA0B863DC6}"/>
              </a:ext>
            </a:extLst>
          </p:cNvPr>
          <p:cNvSpPr txBox="1">
            <a:spLocks/>
          </p:cNvSpPr>
          <p:nvPr/>
        </p:nvSpPr>
        <p:spPr>
          <a:xfrm>
            <a:off x="708282" y="3870774"/>
            <a:ext cx="10809917" cy="1332539"/>
          </a:xfrm>
          <a:prstGeom prst="rect">
            <a:avLst/>
          </a:prstGeom>
        </p:spPr>
        <p:txBody>
          <a:bodyPr vert="horz" lIns="91440" tIns="45720" rIns="91440" bIns="45720" rtlCol="0" anchor="ctr">
            <a:normAutofit fontScale="92500"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a:buChar char="•"/>
            </a:pPr>
            <a:r>
              <a:rPr lang="en-GB" sz="3600" b="1" dirty="0">
                <a:solidFill>
                  <a:srgbClr val="00B0F0"/>
                </a:solidFill>
                <a:latin typeface="Festivo Letters No.14"/>
              </a:rPr>
              <a:t>Project Idea </a:t>
            </a:r>
          </a:p>
          <a:p>
            <a:pPr marL="571500" indent="-571500">
              <a:buFont typeface="Arial"/>
              <a:buChar char="•"/>
            </a:pPr>
            <a:r>
              <a:rPr lang="en-GB" sz="3600" b="1" dirty="0">
                <a:solidFill>
                  <a:srgbClr val="00B0F0"/>
                </a:solidFill>
                <a:latin typeface="Festivo Letters No.14"/>
              </a:rPr>
              <a:t>What you are currently working on</a:t>
            </a:r>
          </a:p>
          <a:p>
            <a:pPr marL="571500" indent="-571500">
              <a:buFont typeface="Arial"/>
              <a:buChar char="•"/>
            </a:pPr>
            <a:r>
              <a:rPr lang="en-GB" sz="3600" b="1" dirty="0">
                <a:solidFill>
                  <a:srgbClr val="00B0F0"/>
                </a:solidFill>
                <a:latin typeface="Festivo Letters No.14"/>
              </a:rPr>
              <a:t>Any areas of challenges </a:t>
            </a:r>
          </a:p>
        </p:txBody>
      </p:sp>
    </p:spTree>
    <p:extLst>
      <p:ext uri="{BB962C8B-B14F-4D97-AF65-F5344CB8AC3E}">
        <p14:creationId xmlns:p14="http://schemas.microsoft.com/office/powerpoint/2010/main" val="2968085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26374D-CC86-A2E5-4606-190FC92C4B36}"/>
              </a:ext>
            </a:extLst>
          </p:cNvPr>
          <p:cNvSpPr>
            <a:spLocks noGrp="1"/>
          </p:cNvSpPr>
          <p:nvPr>
            <p:ph type="title"/>
          </p:nvPr>
        </p:nvSpPr>
        <p:spPr>
          <a:xfrm>
            <a:off x="948992" y="2545509"/>
            <a:ext cx="10769600" cy="2595562"/>
          </a:xfrm>
        </p:spPr>
        <p:txBody>
          <a:bodyPr>
            <a:normAutofit/>
          </a:bodyPr>
          <a:lstStyle/>
          <a:p>
            <a:r>
              <a:rPr lang="en-GB" sz="6000" b="1" dirty="0">
                <a:solidFill>
                  <a:srgbClr val="00B0F0"/>
                </a:solidFill>
                <a:latin typeface="Festivo Letters No1"/>
              </a:rPr>
              <a:t>Preparing for the application deadline</a:t>
            </a:r>
          </a:p>
        </p:txBody>
      </p:sp>
    </p:spTree>
    <p:extLst>
      <p:ext uri="{BB962C8B-B14F-4D97-AF65-F5344CB8AC3E}">
        <p14:creationId xmlns:p14="http://schemas.microsoft.com/office/powerpoint/2010/main" val="273794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8"/>
          <p:cNvSpPr/>
          <p:nvPr/>
        </p:nvSpPr>
        <p:spPr>
          <a:xfrm>
            <a:off x="1117600" y="2356133"/>
            <a:ext cx="3086000" cy="3467200"/>
          </a:xfrm>
          <a:prstGeom prst="rect">
            <a:avLst/>
          </a:prstGeom>
          <a:solidFill>
            <a:schemeClr val="lt1"/>
          </a:solidFill>
          <a:ln>
            <a:noFill/>
          </a:ln>
        </p:spPr>
        <p:txBody>
          <a:bodyPr spcFirstLastPara="1" wrap="square" lIns="121900" tIns="121900" rIns="121900" bIns="121900" anchor="ctr" anchorCtr="0">
            <a:noAutofit/>
          </a:bodyPr>
          <a:lstStyle/>
          <a:p>
            <a:pPr>
              <a:buSzPts val="1400"/>
            </a:pPr>
            <a:endParaRPr sz="1867"/>
          </a:p>
        </p:txBody>
      </p:sp>
      <p:sp>
        <p:nvSpPr>
          <p:cNvPr id="333" name="Google Shape;333;p38"/>
          <p:cNvSpPr txBox="1"/>
          <p:nvPr/>
        </p:nvSpPr>
        <p:spPr>
          <a:xfrm>
            <a:off x="1330300" y="4095933"/>
            <a:ext cx="2670400" cy="1477287"/>
          </a:xfrm>
          <a:prstGeom prst="rect">
            <a:avLst/>
          </a:prstGeom>
          <a:noFill/>
          <a:ln>
            <a:noFill/>
          </a:ln>
        </p:spPr>
        <p:txBody>
          <a:bodyPr spcFirstLastPara="1" wrap="square" lIns="121900" tIns="121900" rIns="121900" bIns="121900" anchor="t" anchorCtr="0">
            <a:spAutoFit/>
          </a:bodyPr>
          <a:lstStyle/>
          <a:p>
            <a:pPr>
              <a:buSzPts val="2800"/>
            </a:pPr>
            <a:r>
              <a:rPr lang="en" sz="4000">
                <a:solidFill>
                  <a:schemeClr val="dk1"/>
                </a:solidFill>
                <a:latin typeface="Poppins"/>
                <a:ea typeface="Poppins"/>
                <a:cs typeface="Poppins"/>
                <a:sym typeface="Poppins"/>
              </a:rPr>
              <a:t>Focus &amp; Research</a:t>
            </a:r>
            <a:endParaRPr sz="4000" b="1">
              <a:solidFill>
                <a:schemeClr val="dk1"/>
              </a:solidFill>
              <a:latin typeface="Poppins"/>
              <a:ea typeface="Poppins"/>
              <a:cs typeface="Poppins"/>
              <a:sym typeface="Poppins"/>
            </a:endParaRPr>
          </a:p>
        </p:txBody>
      </p:sp>
      <p:sp>
        <p:nvSpPr>
          <p:cNvPr id="334" name="Google Shape;334;p38"/>
          <p:cNvSpPr txBox="1">
            <a:spLocks noGrp="1"/>
          </p:cNvSpPr>
          <p:nvPr>
            <p:ph type="title"/>
          </p:nvPr>
        </p:nvSpPr>
        <p:spPr>
          <a:xfrm>
            <a:off x="447500" y="735933"/>
            <a:ext cx="11134800" cy="1194400"/>
          </a:xfrm>
          <a:prstGeom prst="rect">
            <a:avLst/>
          </a:prstGeom>
          <a:noFill/>
          <a:ln>
            <a:noFill/>
          </a:ln>
        </p:spPr>
        <p:txBody>
          <a:bodyPr spcFirstLastPara="1" wrap="square" lIns="121900" tIns="121900" rIns="121900" bIns="121900" anchor="b" anchorCtr="0">
            <a:noAutofit/>
          </a:bodyPr>
          <a:lstStyle/>
          <a:p>
            <a:pPr algn="ctr"/>
            <a:r>
              <a:rPr lang="en" sz="5467">
                <a:solidFill>
                  <a:schemeClr val="accent3"/>
                </a:solidFill>
              </a:rPr>
              <a:t>Rise Challenge Projects</a:t>
            </a:r>
            <a:endParaRPr sz="5467">
              <a:solidFill>
                <a:schemeClr val="accent3"/>
              </a:solidFill>
            </a:endParaRPr>
          </a:p>
          <a:p>
            <a:pPr algn="ctr"/>
            <a:r>
              <a:rPr lang="en" sz="2667" b="0"/>
              <a:t>Steps to completing the project…</a:t>
            </a:r>
            <a:endParaRPr sz="2667" b="0"/>
          </a:p>
        </p:txBody>
      </p:sp>
      <p:sp>
        <p:nvSpPr>
          <p:cNvPr id="335" name="Google Shape;335;p38"/>
          <p:cNvSpPr/>
          <p:nvPr/>
        </p:nvSpPr>
        <p:spPr>
          <a:xfrm>
            <a:off x="4556333" y="2356133"/>
            <a:ext cx="3086000" cy="3467200"/>
          </a:xfrm>
          <a:prstGeom prst="rect">
            <a:avLst/>
          </a:prstGeom>
          <a:solidFill>
            <a:schemeClr val="lt1"/>
          </a:solidFill>
          <a:ln>
            <a:noFill/>
          </a:ln>
        </p:spPr>
        <p:txBody>
          <a:bodyPr spcFirstLastPara="1" wrap="square" lIns="121900" tIns="121900" rIns="121900" bIns="121900" anchor="ctr" anchorCtr="0">
            <a:noAutofit/>
          </a:bodyPr>
          <a:lstStyle/>
          <a:p>
            <a:pPr>
              <a:buSzPts val="1400"/>
            </a:pPr>
            <a:endParaRPr sz="1867"/>
          </a:p>
        </p:txBody>
      </p:sp>
      <p:sp>
        <p:nvSpPr>
          <p:cNvPr id="336" name="Google Shape;336;p38"/>
          <p:cNvSpPr txBox="1"/>
          <p:nvPr/>
        </p:nvSpPr>
        <p:spPr>
          <a:xfrm>
            <a:off x="4769033" y="4095933"/>
            <a:ext cx="2670400" cy="1477287"/>
          </a:xfrm>
          <a:prstGeom prst="rect">
            <a:avLst/>
          </a:prstGeom>
          <a:noFill/>
          <a:ln>
            <a:noFill/>
          </a:ln>
        </p:spPr>
        <p:txBody>
          <a:bodyPr spcFirstLastPara="1" wrap="square" lIns="121900" tIns="121900" rIns="121900" bIns="121900" anchor="t" anchorCtr="0">
            <a:spAutoFit/>
          </a:bodyPr>
          <a:lstStyle/>
          <a:p>
            <a:pPr>
              <a:buSzPts val="2800"/>
            </a:pPr>
            <a:r>
              <a:rPr lang="en" sz="4000">
                <a:solidFill>
                  <a:schemeClr val="dk1"/>
                </a:solidFill>
                <a:latin typeface="Poppins"/>
                <a:ea typeface="Poppins"/>
                <a:cs typeface="Poppins"/>
                <a:sym typeface="Poppins"/>
              </a:rPr>
              <a:t>Design </a:t>
            </a:r>
            <a:br>
              <a:rPr lang="en" sz="4000">
                <a:solidFill>
                  <a:schemeClr val="dk1"/>
                </a:solidFill>
                <a:latin typeface="Poppins"/>
                <a:ea typeface="Poppins"/>
                <a:cs typeface="Poppins"/>
                <a:sym typeface="Poppins"/>
              </a:rPr>
            </a:br>
            <a:r>
              <a:rPr lang="en" sz="4000">
                <a:solidFill>
                  <a:schemeClr val="dk1"/>
                </a:solidFill>
                <a:latin typeface="Poppins"/>
                <a:ea typeface="Poppins"/>
                <a:cs typeface="Poppins"/>
                <a:sym typeface="Poppins"/>
              </a:rPr>
              <a:t>&amp; Plan</a:t>
            </a:r>
            <a:endParaRPr sz="4000">
              <a:solidFill>
                <a:schemeClr val="dk1"/>
              </a:solidFill>
              <a:latin typeface="Poppins"/>
              <a:ea typeface="Poppins"/>
              <a:cs typeface="Poppins"/>
              <a:sym typeface="Poppins"/>
            </a:endParaRPr>
          </a:p>
        </p:txBody>
      </p:sp>
      <p:sp>
        <p:nvSpPr>
          <p:cNvPr id="337" name="Google Shape;337;p38"/>
          <p:cNvSpPr/>
          <p:nvPr/>
        </p:nvSpPr>
        <p:spPr>
          <a:xfrm>
            <a:off x="7995067" y="2356133"/>
            <a:ext cx="3086000" cy="3467200"/>
          </a:xfrm>
          <a:prstGeom prst="rect">
            <a:avLst/>
          </a:prstGeom>
          <a:solidFill>
            <a:schemeClr val="lt1"/>
          </a:solidFill>
          <a:ln>
            <a:noFill/>
          </a:ln>
        </p:spPr>
        <p:txBody>
          <a:bodyPr spcFirstLastPara="1" wrap="square" lIns="121900" tIns="121900" rIns="121900" bIns="121900" anchor="ctr" anchorCtr="0">
            <a:noAutofit/>
          </a:bodyPr>
          <a:lstStyle/>
          <a:p>
            <a:pPr>
              <a:buSzPts val="1400"/>
            </a:pPr>
            <a:endParaRPr sz="1867"/>
          </a:p>
        </p:txBody>
      </p:sp>
      <p:sp>
        <p:nvSpPr>
          <p:cNvPr id="338" name="Google Shape;338;p38"/>
          <p:cNvSpPr txBox="1"/>
          <p:nvPr/>
        </p:nvSpPr>
        <p:spPr>
          <a:xfrm>
            <a:off x="8207767" y="4095933"/>
            <a:ext cx="2670400" cy="1477287"/>
          </a:xfrm>
          <a:prstGeom prst="rect">
            <a:avLst/>
          </a:prstGeom>
          <a:noFill/>
          <a:ln>
            <a:noFill/>
          </a:ln>
        </p:spPr>
        <p:txBody>
          <a:bodyPr spcFirstLastPara="1" wrap="square" lIns="121900" tIns="121900" rIns="121900" bIns="121900" anchor="t" anchorCtr="0">
            <a:spAutoFit/>
          </a:bodyPr>
          <a:lstStyle/>
          <a:p>
            <a:pPr>
              <a:buSzPts val="2800"/>
            </a:pPr>
            <a:r>
              <a:rPr lang="en" sz="4000">
                <a:solidFill>
                  <a:schemeClr val="dk1"/>
                </a:solidFill>
                <a:latin typeface="Poppins"/>
                <a:ea typeface="Poppins"/>
                <a:cs typeface="Poppins"/>
                <a:sym typeface="Poppins"/>
              </a:rPr>
              <a:t>Act &amp; Reflect</a:t>
            </a:r>
            <a:endParaRPr sz="4000">
              <a:solidFill>
                <a:schemeClr val="dk1"/>
              </a:solidFill>
              <a:latin typeface="Poppins"/>
              <a:ea typeface="Poppins"/>
              <a:cs typeface="Poppins"/>
              <a:sym typeface="Poppins"/>
            </a:endParaRPr>
          </a:p>
        </p:txBody>
      </p:sp>
      <p:sp>
        <p:nvSpPr>
          <p:cNvPr id="339" name="Google Shape;339;p38"/>
          <p:cNvSpPr txBox="1"/>
          <p:nvPr/>
        </p:nvSpPr>
        <p:spPr>
          <a:xfrm>
            <a:off x="4064200" y="2320168"/>
            <a:ext cx="2497200" cy="1703200"/>
          </a:xfrm>
          <a:prstGeom prst="rect">
            <a:avLst/>
          </a:prstGeom>
          <a:noFill/>
          <a:ln>
            <a:noFill/>
          </a:ln>
        </p:spPr>
        <p:txBody>
          <a:bodyPr spcFirstLastPara="1" wrap="square" lIns="121900" tIns="121900" rIns="121900" bIns="121900" anchor="ctr" anchorCtr="0">
            <a:noAutofit/>
          </a:bodyPr>
          <a:lstStyle/>
          <a:p>
            <a:pPr>
              <a:buSzPts val="2800"/>
            </a:pPr>
            <a:r>
              <a:rPr lang="en" sz="12533" b="1">
                <a:solidFill>
                  <a:schemeClr val="accent2"/>
                </a:solidFill>
                <a:latin typeface="Poppins"/>
                <a:ea typeface="Poppins"/>
                <a:cs typeface="Poppins"/>
                <a:sym typeface="Poppins"/>
              </a:rPr>
              <a:t>02</a:t>
            </a:r>
            <a:endParaRPr sz="12533" b="1">
              <a:solidFill>
                <a:schemeClr val="accent2"/>
              </a:solidFill>
              <a:latin typeface="Poppins"/>
              <a:ea typeface="Poppins"/>
              <a:cs typeface="Poppins"/>
              <a:sym typeface="Poppins"/>
            </a:endParaRPr>
          </a:p>
        </p:txBody>
      </p:sp>
      <p:sp>
        <p:nvSpPr>
          <p:cNvPr id="340" name="Google Shape;340;p38"/>
          <p:cNvSpPr txBox="1"/>
          <p:nvPr/>
        </p:nvSpPr>
        <p:spPr>
          <a:xfrm>
            <a:off x="7497533" y="2320168"/>
            <a:ext cx="2497200" cy="1703200"/>
          </a:xfrm>
          <a:prstGeom prst="rect">
            <a:avLst/>
          </a:prstGeom>
          <a:noFill/>
          <a:ln>
            <a:noFill/>
          </a:ln>
        </p:spPr>
        <p:txBody>
          <a:bodyPr spcFirstLastPara="1" wrap="square" lIns="121900" tIns="121900" rIns="121900" bIns="121900" anchor="ctr" anchorCtr="0">
            <a:noAutofit/>
          </a:bodyPr>
          <a:lstStyle/>
          <a:p>
            <a:pPr>
              <a:buSzPts val="2800"/>
            </a:pPr>
            <a:r>
              <a:rPr lang="en" sz="12533" b="1">
                <a:solidFill>
                  <a:schemeClr val="accent2"/>
                </a:solidFill>
                <a:latin typeface="Poppins"/>
                <a:ea typeface="Poppins"/>
                <a:cs typeface="Poppins"/>
                <a:sym typeface="Poppins"/>
              </a:rPr>
              <a:t>03</a:t>
            </a:r>
            <a:endParaRPr sz="12533" b="1">
              <a:solidFill>
                <a:schemeClr val="accent2"/>
              </a:solidFill>
              <a:latin typeface="Poppins"/>
              <a:ea typeface="Poppins"/>
              <a:cs typeface="Poppins"/>
              <a:sym typeface="Poppins"/>
            </a:endParaRPr>
          </a:p>
        </p:txBody>
      </p:sp>
      <p:sp>
        <p:nvSpPr>
          <p:cNvPr id="341" name="Google Shape;341;p38"/>
          <p:cNvSpPr/>
          <p:nvPr/>
        </p:nvSpPr>
        <p:spPr>
          <a:xfrm>
            <a:off x="7632700" y="2356133"/>
            <a:ext cx="362400" cy="2838000"/>
          </a:xfrm>
          <a:prstGeom prst="rect">
            <a:avLst/>
          </a:prstGeom>
          <a:solidFill>
            <a:schemeClr val="dk1"/>
          </a:solidFill>
          <a:ln>
            <a:noFill/>
          </a:ln>
        </p:spPr>
        <p:txBody>
          <a:bodyPr spcFirstLastPara="1" wrap="square" lIns="121900" tIns="121900" rIns="121900" bIns="121900" anchor="ctr" anchorCtr="0">
            <a:noAutofit/>
          </a:bodyPr>
          <a:lstStyle/>
          <a:p>
            <a:pPr>
              <a:buSzPts val="1400"/>
            </a:pPr>
            <a:endParaRPr sz="1867"/>
          </a:p>
        </p:txBody>
      </p:sp>
      <p:sp>
        <p:nvSpPr>
          <p:cNvPr id="342" name="Google Shape;342;p38"/>
          <p:cNvSpPr/>
          <p:nvPr/>
        </p:nvSpPr>
        <p:spPr>
          <a:xfrm>
            <a:off x="4203667" y="2356133"/>
            <a:ext cx="362400" cy="2838000"/>
          </a:xfrm>
          <a:prstGeom prst="rect">
            <a:avLst/>
          </a:prstGeom>
          <a:solidFill>
            <a:schemeClr val="dk1"/>
          </a:solidFill>
          <a:ln>
            <a:noFill/>
          </a:ln>
        </p:spPr>
        <p:txBody>
          <a:bodyPr spcFirstLastPara="1" wrap="square" lIns="121900" tIns="121900" rIns="121900" bIns="121900" anchor="ctr" anchorCtr="0">
            <a:noAutofit/>
          </a:bodyPr>
          <a:lstStyle/>
          <a:p>
            <a:pPr>
              <a:buSzPts val="1400"/>
            </a:pPr>
            <a:endParaRPr sz="1867"/>
          </a:p>
        </p:txBody>
      </p:sp>
      <p:sp>
        <p:nvSpPr>
          <p:cNvPr id="343" name="Google Shape;343;p38"/>
          <p:cNvSpPr txBox="1"/>
          <p:nvPr/>
        </p:nvSpPr>
        <p:spPr>
          <a:xfrm>
            <a:off x="630867" y="2320168"/>
            <a:ext cx="2497200" cy="1703200"/>
          </a:xfrm>
          <a:prstGeom prst="rect">
            <a:avLst/>
          </a:prstGeom>
          <a:noFill/>
          <a:ln>
            <a:noFill/>
          </a:ln>
        </p:spPr>
        <p:txBody>
          <a:bodyPr spcFirstLastPara="1" wrap="square" lIns="121900" tIns="121900" rIns="121900" bIns="121900" anchor="ctr" anchorCtr="0">
            <a:noAutofit/>
          </a:bodyPr>
          <a:lstStyle/>
          <a:p>
            <a:pPr>
              <a:buSzPts val="2800"/>
            </a:pPr>
            <a:r>
              <a:rPr lang="en" sz="12533" b="1">
                <a:solidFill>
                  <a:schemeClr val="accent2"/>
                </a:solidFill>
                <a:latin typeface="Poppins"/>
                <a:ea typeface="Poppins"/>
                <a:cs typeface="Poppins"/>
                <a:sym typeface="Poppins"/>
              </a:rPr>
              <a:t>01</a:t>
            </a:r>
            <a:endParaRPr sz="12533" b="1">
              <a:solidFill>
                <a:schemeClr val="accent2"/>
              </a:solidFill>
              <a:latin typeface="Poppins"/>
              <a:ea typeface="Poppins"/>
              <a:cs typeface="Poppins"/>
              <a:sym typeface="Poppins"/>
            </a:endParaRPr>
          </a:p>
        </p:txBody>
      </p:sp>
      <p:sp>
        <p:nvSpPr>
          <p:cNvPr id="344" name="Google Shape;344;p38"/>
          <p:cNvSpPr/>
          <p:nvPr/>
        </p:nvSpPr>
        <p:spPr>
          <a:xfrm>
            <a:off x="770333" y="2356133"/>
            <a:ext cx="347200" cy="2838000"/>
          </a:xfrm>
          <a:prstGeom prst="rect">
            <a:avLst/>
          </a:prstGeom>
          <a:solidFill>
            <a:schemeClr val="dk1"/>
          </a:solidFill>
          <a:ln>
            <a:noFill/>
          </a:ln>
        </p:spPr>
        <p:txBody>
          <a:bodyPr spcFirstLastPara="1" wrap="square" lIns="121900" tIns="121900" rIns="121900" bIns="121900" anchor="ctr" anchorCtr="0">
            <a:noAutofit/>
          </a:bodyPr>
          <a:lstStyle/>
          <a:p>
            <a:pPr>
              <a:buSzPts val="1400"/>
            </a:pPr>
            <a:endParaRPr sz="1867"/>
          </a:p>
        </p:txBody>
      </p:sp>
      <p:sp>
        <p:nvSpPr>
          <p:cNvPr id="345" name="Google Shape;345;p38"/>
          <p:cNvSpPr txBox="1"/>
          <p:nvPr/>
        </p:nvSpPr>
        <p:spPr>
          <a:xfrm>
            <a:off x="3128067" y="5823334"/>
            <a:ext cx="5643600" cy="656614"/>
          </a:xfrm>
          <a:prstGeom prst="rect">
            <a:avLst/>
          </a:prstGeom>
          <a:noFill/>
          <a:ln>
            <a:noFill/>
          </a:ln>
        </p:spPr>
        <p:txBody>
          <a:bodyPr spcFirstLastPara="1" wrap="square" lIns="121900" tIns="121900" rIns="121900" bIns="121900" anchor="t" anchorCtr="0">
            <a:spAutoFit/>
          </a:bodyPr>
          <a:lstStyle/>
          <a:p>
            <a:pPr algn="ctr">
              <a:buSzPts val="2000"/>
            </a:pPr>
            <a:r>
              <a:rPr lang="en" sz="2667" b="1" i="1">
                <a:solidFill>
                  <a:schemeClr val="lt1"/>
                </a:solidFill>
                <a:latin typeface="Poppins"/>
                <a:ea typeface="Poppins"/>
                <a:cs typeface="Poppins"/>
                <a:sym typeface="Poppins"/>
              </a:rPr>
              <a:t>Submit each part via video!</a:t>
            </a:r>
            <a:endParaRPr sz="2667" b="1" i="1">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2823952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9"/>
        <p:cNvGrpSpPr/>
        <p:nvPr/>
      </p:nvGrpSpPr>
      <p:grpSpPr>
        <a:xfrm>
          <a:off x="0" y="0"/>
          <a:ext cx="0" cy="0"/>
          <a:chOff x="0" y="0"/>
          <a:chExt cx="0" cy="0"/>
        </a:xfrm>
      </p:grpSpPr>
      <p:sp>
        <p:nvSpPr>
          <p:cNvPr id="350" name="Google Shape;350;p39"/>
          <p:cNvSpPr/>
          <p:nvPr/>
        </p:nvSpPr>
        <p:spPr>
          <a:xfrm>
            <a:off x="0" y="-5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a:buSzPts val="1400"/>
            </a:pPr>
            <a:endParaRPr sz="1867"/>
          </a:p>
        </p:txBody>
      </p:sp>
      <p:sp>
        <p:nvSpPr>
          <p:cNvPr id="351" name="Google Shape;351;p39"/>
          <p:cNvSpPr txBox="1"/>
          <p:nvPr/>
        </p:nvSpPr>
        <p:spPr>
          <a:xfrm>
            <a:off x="6507300" y="1666201"/>
            <a:ext cx="4706800" cy="1449652"/>
          </a:xfrm>
          <a:prstGeom prst="rect">
            <a:avLst/>
          </a:prstGeom>
          <a:noFill/>
          <a:ln>
            <a:noFill/>
          </a:ln>
        </p:spPr>
        <p:txBody>
          <a:bodyPr spcFirstLastPara="1" wrap="square" lIns="121900" tIns="121900" rIns="121900" bIns="121900" anchor="t" anchorCtr="0">
            <a:spAutoFit/>
          </a:bodyPr>
          <a:lstStyle/>
          <a:p>
            <a:pPr>
              <a:lnSpc>
                <a:spcPct val="80000"/>
              </a:lnSpc>
              <a:buSzPts val="2200"/>
            </a:pPr>
            <a:r>
              <a:rPr lang="en" sz="4000">
                <a:solidFill>
                  <a:schemeClr val="lt1"/>
                </a:solidFill>
                <a:latin typeface="Poppins Light"/>
                <a:ea typeface="Poppins Light"/>
                <a:cs typeface="Poppins Light"/>
                <a:sym typeface="Poppins Light"/>
              </a:rPr>
              <a:t>PART 1</a:t>
            </a:r>
            <a:endParaRPr sz="5067" b="1">
              <a:solidFill>
                <a:schemeClr val="accent2"/>
              </a:solidFill>
              <a:latin typeface="Poppins"/>
              <a:ea typeface="Poppins"/>
              <a:cs typeface="Poppins"/>
              <a:sym typeface="Poppins"/>
            </a:endParaRPr>
          </a:p>
          <a:p>
            <a:pPr>
              <a:lnSpc>
                <a:spcPct val="80000"/>
              </a:lnSpc>
              <a:spcBef>
                <a:spcPts val="1333"/>
              </a:spcBef>
              <a:spcAft>
                <a:spcPts val="1333"/>
              </a:spcAft>
              <a:buSzPts val="2200"/>
            </a:pPr>
            <a:r>
              <a:rPr lang="en" sz="3067" b="1">
                <a:solidFill>
                  <a:schemeClr val="accent3"/>
                </a:solidFill>
                <a:latin typeface="Poppins"/>
                <a:ea typeface="Poppins"/>
                <a:cs typeface="Poppins"/>
                <a:sym typeface="Poppins"/>
              </a:rPr>
              <a:t>Focus &amp; Research</a:t>
            </a:r>
            <a:endParaRPr sz="2533">
              <a:solidFill>
                <a:schemeClr val="accent3"/>
              </a:solidFill>
              <a:latin typeface="Poppins Light"/>
              <a:ea typeface="Poppins Light"/>
              <a:cs typeface="Poppins Light"/>
              <a:sym typeface="Poppins Light"/>
            </a:endParaRPr>
          </a:p>
        </p:txBody>
      </p:sp>
      <p:sp>
        <p:nvSpPr>
          <p:cNvPr id="352" name="Google Shape;352;p39"/>
          <p:cNvSpPr txBox="1"/>
          <p:nvPr/>
        </p:nvSpPr>
        <p:spPr>
          <a:xfrm>
            <a:off x="6403800" y="3355301"/>
            <a:ext cx="4886800" cy="2182930"/>
          </a:xfrm>
          <a:prstGeom prst="rect">
            <a:avLst/>
          </a:prstGeom>
          <a:noFill/>
          <a:ln>
            <a:noFill/>
          </a:ln>
        </p:spPr>
        <p:txBody>
          <a:bodyPr spcFirstLastPara="1" wrap="square" lIns="121900" tIns="121900" rIns="121900" bIns="121900" anchor="t" anchorCtr="0">
            <a:spAutoFit/>
          </a:bodyPr>
          <a:lstStyle/>
          <a:p>
            <a:pPr marL="457189" indent="-270927">
              <a:buClr>
                <a:schemeClr val="accent6"/>
              </a:buClr>
              <a:buSzPts val="1400"/>
              <a:buFont typeface="Poppins Light"/>
              <a:buChar char="•"/>
            </a:pPr>
            <a:r>
              <a:rPr lang="en" sz="1867">
                <a:solidFill>
                  <a:schemeClr val="accent6"/>
                </a:solidFill>
                <a:latin typeface="Poppins Light"/>
                <a:ea typeface="Poppins Light"/>
                <a:cs typeface="Poppins Light"/>
                <a:sym typeface="Poppins Light"/>
              </a:rPr>
              <a:t>Explain your project focus and how it links to your passions</a:t>
            </a:r>
            <a:endParaRPr sz="1867">
              <a:solidFill>
                <a:schemeClr val="accent6"/>
              </a:solidFill>
              <a:latin typeface="Poppins Light"/>
              <a:ea typeface="Poppins Light"/>
              <a:cs typeface="Poppins Light"/>
              <a:sym typeface="Poppins Light"/>
            </a:endParaRPr>
          </a:p>
          <a:p>
            <a:pPr marL="457189" indent="-270927">
              <a:spcBef>
                <a:spcPts val="1333"/>
              </a:spcBef>
              <a:buClr>
                <a:schemeClr val="accent6"/>
              </a:buClr>
              <a:buSzPts val="1400"/>
              <a:buFont typeface="Poppins Light"/>
              <a:buChar char="•"/>
            </a:pPr>
            <a:r>
              <a:rPr lang="en" sz="1867">
                <a:solidFill>
                  <a:schemeClr val="accent6"/>
                </a:solidFill>
                <a:latin typeface="Poppins Light"/>
                <a:ea typeface="Poppins Light"/>
                <a:cs typeface="Poppins Light"/>
                <a:sym typeface="Poppins Light"/>
              </a:rPr>
              <a:t>Describe your research </a:t>
            </a:r>
            <a:endParaRPr sz="1867">
              <a:solidFill>
                <a:schemeClr val="accent6"/>
              </a:solidFill>
              <a:latin typeface="Poppins Light"/>
              <a:ea typeface="Poppins Light"/>
              <a:cs typeface="Poppins Light"/>
              <a:sym typeface="Poppins Light"/>
            </a:endParaRPr>
          </a:p>
          <a:p>
            <a:pPr marL="457189" indent="-270927">
              <a:spcBef>
                <a:spcPts val="1333"/>
              </a:spcBef>
              <a:spcAft>
                <a:spcPts val="1333"/>
              </a:spcAft>
              <a:buClr>
                <a:schemeClr val="accent6"/>
              </a:buClr>
              <a:buSzPts val="1400"/>
              <a:buFont typeface="Poppins Light"/>
              <a:buChar char="•"/>
            </a:pPr>
            <a:r>
              <a:rPr lang="en" sz="1867">
                <a:solidFill>
                  <a:schemeClr val="accent6"/>
                </a:solidFill>
                <a:latin typeface="Poppins Light"/>
                <a:ea typeface="Poppins Light"/>
                <a:cs typeface="Poppins Light"/>
                <a:sym typeface="Poppins Light"/>
              </a:rPr>
              <a:t>Outline your research’s impact on your focus area and plans </a:t>
            </a:r>
            <a:endParaRPr sz="1867">
              <a:solidFill>
                <a:schemeClr val="accent2"/>
              </a:solidFill>
              <a:latin typeface="Poppins Light"/>
              <a:ea typeface="Poppins Light"/>
              <a:cs typeface="Poppins Light"/>
              <a:sym typeface="Poppins Light"/>
            </a:endParaRPr>
          </a:p>
        </p:txBody>
      </p:sp>
      <p:cxnSp>
        <p:nvCxnSpPr>
          <p:cNvPr id="353" name="Google Shape;353;p39"/>
          <p:cNvCxnSpPr/>
          <p:nvPr/>
        </p:nvCxnSpPr>
        <p:spPr>
          <a:xfrm>
            <a:off x="6667500" y="2997200"/>
            <a:ext cx="4521200" cy="0"/>
          </a:xfrm>
          <a:prstGeom prst="straightConnector1">
            <a:avLst/>
          </a:prstGeom>
          <a:noFill/>
          <a:ln w="28575" cap="flat" cmpd="sng">
            <a:solidFill>
              <a:schemeClr val="accent2"/>
            </a:solidFill>
            <a:prstDash val="solid"/>
            <a:round/>
            <a:headEnd type="none" w="sm" len="sm"/>
            <a:tailEnd type="none" w="sm" len="sm"/>
          </a:ln>
        </p:spPr>
      </p:cxnSp>
      <p:pic>
        <p:nvPicPr>
          <p:cNvPr id="354" name="Google Shape;354;p39">
            <a:hlinkClick r:id="rId3"/>
          </p:cNvPr>
          <p:cNvPicPr preferRelativeResize="0"/>
          <p:nvPr/>
        </p:nvPicPr>
        <p:blipFill rotWithShape="1">
          <a:blip r:embed="rId4">
            <a:alphaModFix/>
          </a:blip>
          <a:srcRect/>
          <a:stretch/>
        </p:blipFill>
        <p:spPr>
          <a:xfrm>
            <a:off x="10594200" y="281817"/>
            <a:ext cx="1084233" cy="722832"/>
          </a:xfrm>
          <a:prstGeom prst="rect">
            <a:avLst/>
          </a:prstGeom>
          <a:noFill/>
          <a:ln>
            <a:noFill/>
          </a:ln>
        </p:spPr>
      </p:pic>
      <p:pic>
        <p:nvPicPr>
          <p:cNvPr id="355" name="Google Shape;355;p39"/>
          <p:cNvPicPr preferRelativeResize="0">
            <a:picLocks noGrp="1"/>
          </p:cNvPicPr>
          <p:nvPr>
            <p:ph type="pic" idx="2"/>
          </p:nvPr>
        </p:nvPicPr>
        <p:blipFill rotWithShape="1">
          <a:blip r:embed="rId5">
            <a:alphaModFix/>
          </a:blip>
          <a:srcRect l="22726" r="18027"/>
          <a:stretch/>
        </p:blipFill>
        <p:spPr>
          <a:xfrm>
            <a:off x="1" y="1"/>
            <a:ext cx="6096001" cy="6858001"/>
          </a:xfrm>
          <a:prstGeom prst="rect">
            <a:avLst/>
          </a:prstGeom>
          <a:noFill/>
          <a:ln>
            <a:noFill/>
          </a:ln>
        </p:spPr>
      </p:pic>
    </p:spTree>
    <p:extLst>
      <p:ext uri="{BB962C8B-B14F-4D97-AF65-F5344CB8AC3E}">
        <p14:creationId xmlns:p14="http://schemas.microsoft.com/office/powerpoint/2010/main" val="144751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9"/>
        <p:cNvGrpSpPr/>
        <p:nvPr/>
      </p:nvGrpSpPr>
      <p:grpSpPr>
        <a:xfrm>
          <a:off x="0" y="0"/>
          <a:ext cx="0" cy="0"/>
          <a:chOff x="0" y="0"/>
          <a:chExt cx="0" cy="0"/>
        </a:xfrm>
      </p:grpSpPr>
      <p:sp>
        <p:nvSpPr>
          <p:cNvPr id="350" name="Google Shape;350;p39"/>
          <p:cNvSpPr/>
          <p:nvPr/>
        </p:nvSpPr>
        <p:spPr>
          <a:xfrm>
            <a:off x="0" y="-5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a:buSzPts val="1400"/>
            </a:pPr>
            <a:endParaRPr sz="1867"/>
          </a:p>
        </p:txBody>
      </p:sp>
      <p:pic>
        <p:nvPicPr>
          <p:cNvPr id="354" name="Google Shape;354;p39">
            <a:hlinkClick r:id="rId4"/>
          </p:cNvPr>
          <p:cNvPicPr preferRelativeResize="0"/>
          <p:nvPr/>
        </p:nvPicPr>
        <p:blipFill rotWithShape="1">
          <a:blip r:embed="rId5">
            <a:alphaModFix/>
          </a:blip>
          <a:srcRect/>
          <a:stretch/>
        </p:blipFill>
        <p:spPr>
          <a:xfrm>
            <a:off x="10594200" y="281817"/>
            <a:ext cx="1084233" cy="722832"/>
          </a:xfrm>
          <a:prstGeom prst="rect">
            <a:avLst/>
          </a:prstGeom>
          <a:noFill/>
          <a:ln>
            <a:noFill/>
          </a:ln>
        </p:spPr>
      </p:pic>
      <p:pic>
        <p:nvPicPr>
          <p:cNvPr id="2" name="Online Media 1" title="Rise Challenge Part 1: Focus &amp; Research">
            <a:hlinkClick r:id="" action="ppaction://media"/>
            <a:extLst>
              <a:ext uri="{FF2B5EF4-FFF2-40B4-BE49-F238E27FC236}">
                <a16:creationId xmlns:a16="http://schemas.microsoft.com/office/drawing/2014/main" id="{4DCBE934-7024-4BA5-4836-FF227D5FFFEE}"/>
              </a:ext>
            </a:extLst>
          </p:cNvPr>
          <p:cNvPicPr>
            <a:picLocks noGrp="1" noRot="1" noChangeAspect="1"/>
          </p:cNvPicPr>
          <p:nvPr>
            <p:ph type="pic" idx="2"/>
            <a:videoFile r:link="rId1"/>
          </p:nvPr>
        </p:nvPicPr>
        <p:blipFill>
          <a:blip r:embed="rId6"/>
          <a:srcRect l="16667" r="16667"/>
          <a:stretch>
            <a:fillRect/>
          </a:stretch>
        </p:blipFill>
        <p:spPr>
          <a:xfrm>
            <a:off x="1044677" y="565354"/>
            <a:ext cx="10323871" cy="5997678"/>
          </a:xfrm>
        </p:spPr>
      </p:pic>
    </p:spTree>
    <p:extLst>
      <p:ext uri="{BB962C8B-B14F-4D97-AF65-F5344CB8AC3E}">
        <p14:creationId xmlns:p14="http://schemas.microsoft.com/office/powerpoint/2010/main" val="2718687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9"/>
        <p:cNvGrpSpPr/>
        <p:nvPr/>
      </p:nvGrpSpPr>
      <p:grpSpPr>
        <a:xfrm>
          <a:off x="0" y="0"/>
          <a:ext cx="0" cy="0"/>
          <a:chOff x="0" y="0"/>
          <a:chExt cx="0" cy="0"/>
        </a:xfrm>
      </p:grpSpPr>
      <p:sp>
        <p:nvSpPr>
          <p:cNvPr id="360" name="Google Shape;360;p40"/>
          <p:cNvSpPr/>
          <p:nvPr/>
        </p:nvSpPr>
        <p:spPr>
          <a:xfrm>
            <a:off x="0" y="-5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a:buSzPts val="1400"/>
            </a:pPr>
            <a:endParaRPr sz="1867"/>
          </a:p>
        </p:txBody>
      </p:sp>
      <p:cxnSp>
        <p:nvCxnSpPr>
          <p:cNvPr id="361" name="Google Shape;361;p40"/>
          <p:cNvCxnSpPr/>
          <p:nvPr/>
        </p:nvCxnSpPr>
        <p:spPr>
          <a:xfrm>
            <a:off x="6667500" y="2997200"/>
            <a:ext cx="4521200" cy="0"/>
          </a:xfrm>
          <a:prstGeom prst="straightConnector1">
            <a:avLst/>
          </a:prstGeom>
          <a:noFill/>
          <a:ln w="28575" cap="flat" cmpd="sng">
            <a:solidFill>
              <a:schemeClr val="accent2"/>
            </a:solidFill>
            <a:prstDash val="solid"/>
            <a:round/>
            <a:headEnd type="none" w="sm" len="sm"/>
            <a:tailEnd type="none" w="sm" len="sm"/>
          </a:ln>
        </p:spPr>
      </p:cxnSp>
      <p:pic>
        <p:nvPicPr>
          <p:cNvPr id="362" name="Google Shape;362;p40">
            <a:hlinkClick r:id="rId3"/>
          </p:cNvPr>
          <p:cNvPicPr preferRelativeResize="0"/>
          <p:nvPr/>
        </p:nvPicPr>
        <p:blipFill rotWithShape="1">
          <a:blip r:embed="rId4">
            <a:alphaModFix/>
          </a:blip>
          <a:srcRect/>
          <a:stretch/>
        </p:blipFill>
        <p:spPr>
          <a:xfrm>
            <a:off x="10594200" y="281817"/>
            <a:ext cx="1084233" cy="722832"/>
          </a:xfrm>
          <a:prstGeom prst="rect">
            <a:avLst/>
          </a:prstGeom>
          <a:noFill/>
          <a:ln>
            <a:noFill/>
          </a:ln>
        </p:spPr>
      </p:pic>
      <p:sp>
        <p:nvSpPr>
          <p:cNvPr id="363" name="Google Shape;363;p40"/>
          <p:cNvSpPr txBox="1"/>
          <p:nvPr/>
        </p:nvSpPr>
        <p:spPr>
          <a:xfrm>
            <a:off x="6507300" y="1666201"/>
            <a:ext cx="4706800" cy="1449652"/>
          </a:xfrm>
          <a:prstGeom prst="rect">
            <a:avLst/>
          </a:prstGeom>
          <a:noFill/>
          <a:ln>
            <a:noFill/>
          </a:ln>
        </p:spPr>
        <p:txBody>
          <a:bodyPr spcFirstLastPara="1" wrap="square" lIns="121900" tIns="121900" rIns="121900" bIns="121900" anchor="t" anchorCtr="0">
            <a:spAutoFit/>
          </a:bodyPr>
          <a:lstStyle/>
          <a:p>
            <a:pPr>
              <a:lnSpc>
                <a:spcPct val="80000"/>
              </a:lnSpc>
              <a:buSzPts val="2200"/>
            </a:pPr>
            <a:r>
              <a:rPr lang="en" sz="4000">
                <a:solidFill>
                  <a:schemeClr val="lt1"/>
                </a:solidFill>
                <a:latin typeface="Poppins Light"/>
                <a:ea typeface="Poppins Light"/>
                <a:cs typeface="Poppins Light"/>
                <a:sym typeface="Poppins Light"/>
              </a:rPr>
              <a:t>PART 2</a:t>
            </a:r>
            <a:endParaRPr sz="5067" b="1">
              <a:solidFill>
                <a:schemeClr val="accent2"/>
              </a:solidFill>
              <a:latin typeface="Poppins"/>
              <a:ea typeface="Poppins"/>
              <a:cs typeface="Poppins"/>
              <a:sym typeface="Poppins"/>
            </a:endParaRPr>
          </a:p>
          <a:p>
            <a:pPr>
              <a:lnSpc>
                <a:spcPct val="80000"/>
              </a:lnSpc>
              <a:spcBef>
                <a:spcPts val="1333"/>
              </a:spcBef>
              <a:spcAft>
                <a:spcPts val="1333"/>
              </a:spcAft>
              <a:buSzPts val="2200"/>
            </a:pPr>
            <a:r>
              <a:rPr lang="en" sz="3067" b="1">
                <a:solidFill>
                  <a:schemeClr val="accent3"/>
                </a:solidFill>
                <a:latin typeface="Poppins"/>
                <a:ea typeface="Poppins"/>
                <a:cs typeface="Poppins"/>
                <a:sym typeface="Poppins"/>
              </a:rPr>
              <a:t>Design &amp; Plan</a:t>
            </a:r>
            <a:endParaRPr sz="2533">
              <a:solidFill>
                <a:schemeClr val="accent3"/>
              </a:solidFill>
              <a:latin typeface="Poppins Light"/>
              <a:ea typeface="Poppins Light"/>
              <a:cs typeface="Poppins Light"/>
              <a:sym typeface="Poppins Light"/>
            </a:endParaRPr>
          </a:p>
        </p:txBody>
      </p:sp>
      <p:sp>
        <p:nvSpPr>
          <p:cNvPr id="364" name="Google Shape;364;p40"/>
          <p:cNvSpPr txBox="1"/>
          <p:nvPr/>
        </p:nvSpPr>
        <p:spPr>
          <a:xfrm>
            <a:off x="6507300" y="3355300"/>
            <a:ext cx="5049600" cy="2667806"/>
          </a:xfrm>
          <a:prstGeom prst="rect">
            <a:avLst/>
          </a:prstGeom>
          <a:noFill/>
          <a:ln>
            <a:noFill/>
          </a:ln>
        </p:spPr>
        <p:txBody>
          <a:bodyPr spcFirstLastPara="1" wrap="square" lIns="121900" tIns="121900" rIns="121900" bIns="121900" anchor="t" anchorCtr="0">
            <a:spAutoFit/>
          </a:bodyPr>
          <a:lstStyle/>
          <a:p>
            <a:pPr marL="457189" indent="-270927">
              <a:buClr>
                <a:schemeClr val="accent6"/>
              </a:buClr>
              <a:buSzPts val="1400"/>
              <a:buFont typeface="Poppins"/>
              <a:buChar char="•"/>
            </a:pPr>
            <a:r>
              <a:rPr lang="en" sz="1867">
                <a:solidFill>
                  <a:schemeClr val="accent6"/>
                </a:solidFill>
                <a:latin typeface="Poppins"/>
                <a:ea typeface="Poppins"/>
                <a:cs typeface="Poppins"/>
                <a:sym typeface="Poppins"/>
              </a:rPr>
              <a:t>Share the goals of your project</a:t>
            </a:r>
            <a:endParaRPr sz="1867">
              <a:solidFill>
                <a:schemeClr val="accent6"/>
              </a:solidFill>
              <a:latin typeface="Poppins"/>
              <a:ea typeface="Poppins"/>
              <a:cs typeface="Poppins"/>
              <a:sym typeface="Poppins"/>
            </a:endParaRPr>
          </a:p>
          <a:p>
            <a:pPr marL="457189" indent="-270927">
              <a:spcBef>
                <a:spcPts val="800"/>
              </a:spcBef>
              <a:buClr>
                <a:schemeClr val="accent6"/>
              </a:buClr>
              <a:buSzPts val="1400"/>
              <a:buFont typeface="Poppins"/>
              <a:buChar char="•"/>
            </a:pPr>
            <a:r>
              <a:rPr lang="en" sz="1867">
                <a:solidFill>
                  <a:schemeClr val="accent6"/>
                </a:solidFill>
                <a:latin typeface="Poppins"/>
                <a:ea typeface="Poppins"/>
                <a:cs typeface="Poppins"/>
                <a:sym typeface="Poppins"/>
              </a:rPr>
              <a:t>Explain what you designed and why it meets your project goals </a:t>
            </a:r>
            <a:endParaRPr sz="1867">
              <a:solidFill>
                <a:schemeClr val="accent6"/>
              </a:solidFill>
              <a:latin typeface="Poppins"/>
              <a:ea typeface="Poppins"/>
              <a:cs typeface="Poppins"/>
              <a:sym typeface="Poppins"/>
            </a:endParaRPr>
          </a:p>
          <a:p>
            <a:pPr marL="457189" indent="-270927">
              <a:spcBef>
                <a:spcPts val="800"/>
              </a:spcBef>
              <a:buClr>
                <a:schemeClr val="accent6"/>
              </a:buClr>
              <a:buSzPts val="1400"/>
              <a:buFont typeface="Poppins"/>
              <a:buChar char="•"/>
            </a:pPr>
            <a:r>
              <a:rPr lang="en" sz="1867">
                <a:solidFill>
                  <a:schemeClr val="accent6"/>
                </a:solidFill>
                <a:latin typeface="Poppins"/>
                <a:ea typeface="Poppins"/>
                <a:cs typeface="Poppins"/>
                <a:sym typeface="Poppins"/>
              </a:rPr>
              <a:t>Refer to the detailed plan you created to achieve your outcomes</a:t>
            </a:r>
            <a:endParaRPr sz="1867">
              <a:solidFill>
                <a:schemeClr val="accent6"/>
              </a:solidFill>
              <a:latin typeface="Poppins"/>
              <a:ea typeface="Poppins"/>
              <a:cs typeface="Poppins"/>
              <a:sym typeface="Poppins"/>
            </a:endParaRPr>
          </a:p>
          <a:p>
            <a:pPr marL="457189" indent="-270927">
              <a:spcBef>
                <a:spcPts val="800"/>
              </a:spcBef>
              <a:spcAft>
                <a:spcPts val="800"/>
              </a:spcAft>
              <a:buClr>
                <a:schemeClr val="accent6"/>
              </a:buClr>
              <a:buSzPts val="1400"/>
              <a:buFont typeface="Poppins"/>
              <a:buChar char="•"/>
            </a:pPr>
            <a:r>
              <a:rPr lang="en" sz="1867">
                <a:solidFill>
                  <a:schemeClr val="accent6"/>
                </a:solidFill>
                <a:latin typeface="Poppins"/>
                <a:ea typeface="Poppins"/>
                <a:cs typeface="Poppins"/>
                <a:sym typeface="Poppins"/>
              </a:rPr>
              <a:t>Tell us about any ethical considerations you accounted for </a:t>
            </a:r>
            <a:endParaRPr sz="1867">
              <a:solidFill>
                <a:schemeClr val="accent6"/>
              </a:solidFill>
              <a:latin typeface="Poppins Light"/>
              <a:ea typeface="Poppins Light"/>
              <a:cs typeface="Poppins Light"/>
              <a:sym typeface="Poppins Light"/>
            </a:endParaRPr>
          </a:p>
        </p:txBody>
      </p:sp>
      <p:pic>
        <p:nvPicPr>
          <p:cNvPr id="365" name="Google Shape;365;p40"/>
          <p:cNvPicPr preferRelativeResize="0">
            <a:picLocks noGrp="1"/>
          </p:cNvPicPr>
          <p:nvPr>
            <p:ph type="pic" idx="2"/>
          </p:nvPr>
        </p:nvPicPr>
        <p:blipFill rotWithShape="1">
          <a:blip r:embed="rId5">
            <a:alphaModFix/>
          </a:blip>
          <a:srcRect l="16677" r="24075"/>
          <a:stretch/>
        </p:blipFill>
        <p:spPr>
          <a:xfrm>
            <a:off x="1" y="1"/>
            <a:ext cx="6096001" cy="6858001"/>
          </a:xfrm>
          <a:prstGeom prst="rect">
            <a:avLst/>
          </a:prstGeom>
          <a:noFill/>
          <a:ln>
            <a:noFill/>
          </a:ln>
        </p:spPr>
      </p:pic>
    </p:spTree>
    <p:extLst>
      <p:ext uri="{BB962C8B-B14F-4D97-AF65-F5344CB8AC3E}">
        <p14:creationId xmlns:p14="http://schemas.microsoft.com/office/powerpoint/2010/main" val="1458508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9"/>
        <p:cNvGrpSpPr/>
        <p:nvPr/>
      </p:nvGrpSpPr>
      <p:grpSpPr>
        <a:xfrm>
          <a:off x="0" y="0"/>
          <a:ext cx="0" cy="0"/>
          <a:chOff x="0" y="0"/>
          <a:chExt cx="0" cy="0"/>
        </a:xfrm>
      </p:grpSpPr>
      <p:sp>
        <p:nvSpPr>
          <p:cNvPr id="360" name="Google Shape;360;p40"/>
          <p:cNvSpPr/>
          <p:nvPr/>
        </p:nvSpPr>
        <p:spPr>
          <a:xfrm>
            <a:off x="0" y="-5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a:buSzPts val="1400"/>
            </a:pPr>
            <a:endParaRPr sz="1867"/>
          </a:p>
        </p:txBody>
      </p:sp>
      <p:pic>
        <p:nvPicPr>
          <p:cNvPr id="362" name="Google Shape;362;p40">
            <a:hlinkClick r:id="rId4"/>
          </p:cNvPr>
          <p:cNvPicPr preferRelativeResize="0"/>
          <p:nvPr/>
        </p:nvPicPr>
        <p:blipFill rotWithShape="1">
          <a:blip r:embed="rId5">
            <a:alphaModFix/>
          </a:blip>
          <a:srcRect/>
          <a:stretch/>
        </p:blipFill>
        <p:spPr>
          <a:xfrm>
            <a:off x="10594200" y="281817"/>
            <a:ext cx="1084233" cy="722832"/>
          </a:xfrm>
          <a:prstGeom prst="rect">
            <a:avLst/>
          </a:prstGeom>
          <a:noFill/>
          <a:ln>
            <a:noFill/>
          </a:ln>
        </p:spPr>
      </p:pic>
      <p:pic>
        <p:nvPicPr>
          <p:cNvPr id="4" name="Online Media 3" title="Rise Challenge Part 2: Design &amp; Plan">
            <a:hlinkClick r:id="" action="ppaction://media"/>
            <a:extLst>
              <a:ext uri="{FF2B5EF4-FFF2-40B4-BE49-F238E27FC236}">
                <a16:creationId xmlns:a16="http://schemas.microsoft.com/office/drawing/2014/main" id="{19E5DCD3-1513-5244-D565-18B66876CA50}"/>
              </a:ext>
            </a:extLst>
          </p:cNvPr>
          <p:cNvPicPr>
            <a:picLocks noGrp="1" noRot="1" noChangeAspect="1"/>
          </p:cNvPicPr>
          <p:nvPr>
            <p:ph type="pic" idx="2"/>
            <a:videoFile r:link="rId1"/>
          </p:nvPr>
        </p:nvPicPr>
        <p:blipFill>
          <a:blip r:embed="rId6"/>
          <a:srcRect l="16667" r="16667"/>
          <a:stretch>
            <a:fillRect/>
          </a:stretch>
        </p:blipFill>
        <p:spPr>
          <a:xfrm>
            <a:off x="909484" y="258097"/>
            <a:ext cx="10557385" cy="6329515"/>
          </a:xfrm>
        </p:spPr>
      </p:pic>
    </p:spTree>
    <p:extLst>
      <p:ext uri="{BB962C8B-B14F-4D97-AF65-F5344CB8AC3E}">
        <p14:creationId xmlns:p14="http://schemas.microsoft.com/office/powerpoint/2010/main" val="2760743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ise Theme">
  <a:themeElements>
    <a:clrScheme name="Simple Light">
      <a:dk1>
        <a:srgbClr val="2F4166"/>
      </a:dk1>
      <a:lt1>
        <a:srgbClr val="FFFFFF"/>
      </a:lt1>
      <a:dk2>
        <a:srgbClr val="595959"/>
      </a:dk2>
      <a:lt2>
        <a:srgbClr val="EEEEEE"/>
      </a:lt2>
      <a:accent1>
        <a:srgbClr val="235EA0"/>
      </a:accent1>
      <a:accent2>
        <a:srgbClr val="80C3C4"/>
      </a:accent2>
      <a:accent3>
        <a:srgbClr val="F7CB47"/>
      </a:accent3>
      <a:accent4>
        <a:srgbClr val="595959"/>
      </a:accent4>
      <a:accent5>
        <a:srgbClr val="C2C2C2"/>
      </a:accent5>
      <a:accent6>
        <a:srgbClr val="F6F5F0"/>
      </a:accent6>
      <a:hlink>
        <a:srgbClr val="80C3C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ise Theme">
  <a:themeElements>
    <a:clrScheme name="Simple Light">
      <a:dk1>
        <a:srgbClr val="2F4166"/>
      </a:dk1>
      <a:lt1>
        <a:srgbClr val="FFFFFF"/>
      </a:lt1>
      <a:dk2>
        <a:srgbClr val="595959"/>
      </a:dk2>
      <a:lt2>
        <a:srgbClr val="EEEEEE"/>
      </a:lt2>
      <a:accent1>
        <a:srgbClr val="235EA0"/>
      </a:accent1>
      <a:accent2>
        <a:srgbClr val="80C3C4"/>
      </a:accent2>
      <a:accent3>
        <a:srgbClr val="F7CB47"/>
      </a:accent3>
      <a:accent4>
        <a:srgbClr val="595959"/>
      </a:accent4>
      <a:accent5>
        <a:srgbClr val="C2C2C2"/>
      </a:accent5>
      <a:accent6>
        <a:srgbClr val="F6F5F0"/>
      </a:accent6>
      <a:hlink>
        <a:srgbClr val="80C3C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bf3e37-4819-4ae8-a42a-b7d32c0a3edd" xsi:nil="true"/>
    <lcf76f155ced4ddcb4097134ff3c332f xmlns="fb1f8305-4775-4a98-8127-c08bb4f1e2ec">
      <Terms xmlns="http://schemas.microsoft.com/office/infopath/2007/PartnerControls"/>
    </lcf76f155ced4ddcb4097134ff3c332f>
    <_dlc_DocId xmlns="9bbf3e37-4819-4ae8-a42a-b7d32c0a3edd">KJC63UHY3CVN-1219806824-28250</_dlc_DocId>
    <_dlc_DocIdUrl xmlns="9bbf3e37-4819-4ae8-a42a-b7d32c0a3edd">
      <Url>https://futurefoundationsuk.sharepoint.com/sites/ZDrive/_layouts/15/DocIdRedir.aspx?ID=KJC63UHY3CVN-1219806824-28250</Url>
      <Description>KJC63UHY3CVN-1219806824-28250</Description>
    </_dlc_DocIdUrl>
    <MediaLengthInSeconds xmlns="fb1f8305-4775-4a98-8127-c08bb4f1e2ec" xsi:nil="true"/>
    <_dlc_DocIdPersistId xmlns="9bbf3e37-4819-4ae8-a42a-b7d32c0a3edd">false</_dlc_DocIdPersistI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272F3F9E0E4E4487209DFD946212D9" ma:contentTypeVersion="15" ma:contentTypeDescription="Create a new document." ma:contentTypeScope="" ma:versionID="651414978d9e5e5c79d58d3451626b56">
  <xsd:schema xmlns:xsd="http://www.w3.org/2001/XMLSchema" xmlns:xs="http://www.w3.org/2001/XMLSchema" xmlns:p="http://schemas.microsoft.com/office/2006/metadata/properties" xmlns:ns2="9bbf3e37-4819-4ae8-a42a-b7d32c0a3edd" xmlns:ns3="fb1f8305-4775-4a98-8127-c08bb4f1e2ec" targetNamespace="http://schemas.microsoft.com/office/2006/metadata/properties" ma:root="true" ma:fieldsID="a09d053682eeb9cf68995aa6edc0e20a" ns2:_="" ns3:_="">
    <xsd:import namespace="9bbf3e37-4819-4ae8-a42a-b7d32c0a3edd"/>
    <xsd:import namespace="fb1f8305-4775-4a98-8127-c08bb4f1e2e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f3e37-4819-4ae8-a42a-b7d32c0a3ed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70256d18-f0ab-450c-8794-3f83e99ce0d8}" ma:internalName="TaxCatchAll" ma:showField="CatchAllData" ma:web="9bbf3e37-4819-4ae8-a42a-b7d32c0a3e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1f8305-4775-4a98-8127-c08bb4f1e2e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b22548f-aa06-4c3e-9398-27d8e3f4f32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D79723-1EDC-401B-9B96-0DA99DF7A9DC}">
  <ds:schemaRefs>
    <ds:schemaRef ds:uri="772cf028-9cd3-4d45-93ea-25a5ff56dd9a"/>
    <ds:schemaRef ds:uri="841b6f99-2866-4c71-9acd-9b37ebdd052b"/>
    <ds:schemaRef ds:uri="9bbf3e37-4819-4ae8-a42a-b7d32c0a3edd"/>
    <ds:schemaRef ds:uri="fb1f8305-4775-4a98-8127-c08bb4f1e2e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EEB8322-3747-43C4-B04B-14038EE35A81}">
  <ds:schemaRefs>
    <ds:schemaRef ds:uri="9bbf3e37-4819-4ae8-a42a-b7d32c0a3edd"/>
    <ds:schemaRef ds:uri="fb1f8305-4775-4a98-8127-c08bb4f1e2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7332C1-B72B-49D6-B789-658C907C9CFB}">
  <ds:schemaRefs>
    <ds:schemaRef ds:uri="http://schemas.microsoft.com/sharepoint/events"/>
  </ds:schemaRefs>
</ds:datastoreItem>
</file>

<file path=customXml/itemProps4.xml><?xml version="1.0" encoding="utf-8"?>
<ds:datastoreItem xmlns:ds="http://schemas.openxmlformats.org/officeDocument/2006/customXml" ds:itemID="{11BBD87B-5790-49B6-8449-4749C9BC41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19</Notes>
  <HiddenSlides>0</HiddenSlides>
  <ScaleCrop>false</ScaleCrop>
  <HeadingPairs>
    <vt:vector size="4" baseType="variant">
      <vt:variant>
        <vt:lpstr>Theme</vt:lpstr>
      </vt:variant>
      <vt:variant>
        <vt:i4>9</vt:i4>
      </vt:variant>
      <vt:variant>
        <vt:lpstr>Slide Titles</vt:lpstr>
      </vt:variant>
      <vt:variant>
        <vt:i4>24</vt:i4>
      </vt:variant>
    </vt:vector>
  </HeadingPairs>
  <TitlesOfParts>
    <vt:vector size="33" baseType="lpstr">
      <vt:lpstr>Office Theme</vt:lpstr>
      <vt:lpstr>Custom Design</vt:lpstr>
      <vt:lpstr>1_Custom Design</vt:lpstr>
      <vt:lpstr>2_Custom Design</vt:lpstr>
      <vt:lpstr>2_Office Theme</vt:lpstr>
      <vt:lpstr>1_Custom Design</vt:lpstr>
      <vt:lpstr>Office Theme</vt:lpstr>
      <vt:lpstr>Rise Theme</vt:lpstr>
      <vt:lpstr>Rise Theme</vt:lpstr>
      <vt:lpstr>GSL CATALYST </vt:lpstr>
      <vt:lpstr>PROJECT PROGRESS </vt:lpstr>
      <vt:lpstr>Reflect on the following:</vt:lpstr>
      <vt:lpstr>Preparing for the application deadline</vt:lpstr>
      <vt:lpstr>Rise Challenge Projects Steps to completing the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Think about the following:</vt:lpstr>
      <vt:lpstr>RESOURCES</vt:lpstr>
      <vt:lpstr>GSL CATALYST WEBPAGE</vt:lpstr>
      <vt:lpstr>RESOURCES </vt:lpstr>
      <vt:lpstr>PowerPoint Presentation</vt:lpstr>
      <vt:lpstr>PowerPoint Presentation</vt:lpstr>
      <vt:lpstr> GOOD LUCK!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190</cp:revision>
  <dcterms:created xsi:type="dcterms:W3CDTF">2022-02-17T16:19:22Z</dcterms:created>
  <dcterms:modified xsi:type="dcterms:W3CDTF">2023-12-12T11:17:28Z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0x01010045272F3F9E0E4E4487209DFD946212D9</vt:lpwstr>
  </property>
  <property fmtid="{D5CDD505-2E9C-101B-9397-08002B2CF9AE}" pid="3" name="_dlc_DocIdItemGuid">
    <vt:lpwstr>daec41dc-c33b-4ef4-9854-29479c2595b4</vt:lpwstr>
  </property>
  <property fmtid="{D5CDD505-2E9C-101B-9397-08002B2CF9AE}" pid="4" name="MediaServiceImageTags">
    <vt:lpwstr/>
  </property>
  <property fmtid="{D5CDD505-2E9C-101B-9397-08002B2CF9AE}" pid="5" name="Order">
    <vt:lpwstr>207900.000000000</vt:lpwstr>
  </property>
  <property fmtid="{D5CDD505-2E9C-101B-9397-08002B2CF9AE}" pid="6" name="DocumentSetDescription">
    <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URL">
    <vt:lpwstr/>
  </property>
  <property fmtid="{D5CDD505-2E9C-101B-9397-08002B2CF9AE}" pid="15" name="xd_Signature">
    <vt:lpwstr/>
  </property>
  <property fmtid="{D5CDD505-2E9C-101B-9397-08002B2CF9AE}" pid="16" name="SharedWithUsers">
    <vt:lpwstr>24;#Amy Mander;#49;#Jakub Goscinny</vt:lpwstr>
  </property>
</Properties>
</file>