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Lst>
  <p:notesMasterIdLst>
    <p:notesMasterId r:id="rId23"/>
  </p:notesMasterIdLst>
  <p:sldIdLst>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8"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Franklin Gothic" panose="020B0604020202020204" charset="0"/>
      <p:bold r:id="rId28"/>
    </p:embeddedFont>
    <p:embeddedFont>
      <p:font typeface="Montserrat" panose="00000500000000000000" pitchFamily="2" charset="0"/>
      <p:regular r:id="rId29"/>
      <p:bold r:id="rId30"/>
      <p:italic r:id="rId31"/>
      <p:boldItalic r:id="rId32"/>
    </p:embeddedFont>
    <p:embeddedFont>
      <p:font typeface="Oswald" panose="00000500000000000000" pitchFamily="2" charset="0"/>
      <p:regular r:id="rId33"/>
      <p:bold r:id="rId34"/>
    </p:embeddedFont>
    <p:embeddedFont>
      <p:font typeface="Poppins" panose="00000500000000000000" pitchFamily="2" charset="0"/>
      <p:regular r:id="rId35"/>
      <p:bold r:id="rId36"/>
      <p:italic r:id="rId37"/>
      <p:boldItalic r:id="rId38"/>
    </p:embeddedFont>
    <p:embeddedFont>
      <p:font typeface="Poppins Light" panose="000004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654C62-3132-6DD5-101F-90E7E3C033C2}" v="71" dt="2023-10-10T10:52:21.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 b="1">
                <a:solidFill>
                  <a:schemeClr val="dk1"/>
                </a:solidFill>
              </a:rPr>
              <a:t>Please use this slide to let audience know of the about the Rise project</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Sample Script: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i="1">
                <a:solidFill>
                  <a:schemeClr val="dk1"/>
                </a:solidFill>
              </a:rPr>
              <a:t>“Let’s get a little deeper into what the Rise project is.</a:t>
            </a:r>
            <a:endParaRPr i="1">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i="1">
                <a:solidFill>
                  <a:schemeClr val="dk1"/>
                </a:solidFill>
              </a:rPr>
              <a:t>Projects for the Rise Challenge should benefit your community using any form of ability, skill, or talent.”</a:t>
            </a:r>
            <a:endParaRPr b="1">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RGW Project Profiles Region Specific</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variety of Rise projects</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If you have a Rise Global Winner from your organization, this would be a great opportunity to highlight their project and how your organization supported them through the process</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RGW Project Profiles Region Specific</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variety of Rise projects</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If you have a Rise Global Winner from your organization, this would be a great opportunity to highlight their project and how your organization supported them through the process</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RGW Project Profiles Region Specific</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variety of Rise projects</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If you have a Rise Global Winner from your organization, this would be a great opportunity to highlight their project and how your organization supported them through the process</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4" name="Google Shape;50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RGW Project Profiles Region Specific</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variety of Rise projects</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If you have a Rise Global Winner from your organization, this would be a great opportunity to highlight their project and how your organization supported them through the process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RGW Project Profiles Region Specific</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variety of Rise projects</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If you have a Rise Global Winner from your organization, this would be a great opportunity to highlight their project and how your organization supported them through the process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RGW Project Profiles Region Specific</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variety of Rise projects</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If you have a Rise Global Winner from your organization, this would be a great opportunity to highlight their project and how your organization supported them through the process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RGW Project Profiles Region Specific</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variety of Rise projects</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If you have a Rise Global Winner from your organization, this would be a great opportunity to highlight their project and how your organization supported them through the process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RGW Project Profiles Region Specific</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variety of Rise projects</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If you have a Rise Global Winner from your organization, this would be a great opportunity to highlight their project and how your organization supported them through the process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wrap up and have audience scan QR code or go to your unique link to register for the challenge.</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Open up for Q&amp;As</a:t>
            </a:r>
            <a:endParaRPr b="1">
              <a:solidFill>
                <a:schemeClr val="dk1"/>
              </a:solidFill>
            </a:endParaRPr>
          </a:p>
          <a:p>
            <a:pPr marL="0" lvl="0" indent="0" algn="l" rtl="0">
              <a:lnSpc>
                <a:spcPct val="115000"/>
              </a:lnSpc>
              <a:spcBef>
                <a:spcPts val="1000"/>
              </a:spcBef>
              <a:spcAft>
                <a:spcPts val="0"/>
              </a:spcAft>
              <a:buClr>
                <a:schemeClr val="dk1"/>
              </a:buClr>
              <a:buSzPts val="1100"/>
              <a:buFont typeface="Arial"/>
              <a:buNone/>
            </a:pPr>
            <a:endParaRPr>
              <a:solidFill>
                <a:srgbClr val="222222"/>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Sample Script:</a:t>
            </a:r>
            <a:endParaRPr>
              <a:solidFill>
                <a:srgbClr val="222222"/>
              </a:solidFill>
            </a:endParaRPr>
          </a:p>
          <a:p>
            <a:pPr marL="457200" lvl="0" indent="0" algn="l" rtl="0">
              <a:lnSpc>
                <a:spcPct val="115000"/>
              </a:lnSpc>
              <a:spcBef>
                <a:spcPts val="1000"/>
              </a:spcBef>
              <a:spcAft>
                <a:spcPts val="0"/>
              </a:spcAft>
              <a:buSzPts val="1100"/>
              <a:buNone/>
            </a:pPr>
            <a:r>
              <a:rPr lang="en" i="1">
                <a:solidFill>
                  <a:srgbClr val="222222"/>
                </a:solidFill>
              </a:rPr>
              <a:t>“I am going to pause here to give everyone a chance to scan the QR or enter the link into their browser to register for the Rise Challenge, it takes about 2 minutes to complete. You will just need to enter your email and set up an account.</a:t>
            </a:r>
            <a:endParaRPr i="1">
              <a:solidFill>
                <a:srgbClr val="222222"/>
              </a:solidFill>
            </a:endParaRPr>
          </a:p>
          <a:p>
            <a:pPr marL="457200" lvl="0" indent="0" algn="l" rtl="0">
              <a:lnSpc>
                <a:spcPct val="115000"/>
              </a:lnSpc>
              <a:spcBef>
                <a:spcPts val="1000"/>
              </a:spcBef>
              <a:spcAft>
                <a:spcPts val="0"/>
              </a:spcAft>
              <a:buSzPts val="1100"/>
              <a:buNone/>
            </a:pPr>
            <a:r>
              <a:rPr lang="en" i="1">
                <a:solidFill>
                  <a:srgbClr val="222222"/>
                </a:solidFill>
              </a:rPr>
              <a:t>[Pause]</a:t>
            </a:r>
            <a:endParaRPr i="1">
              <a:solidFill>
                <a:srgbClr val="222222"/>
              </a:solidFill>
            </a:endParaRPr>
          </a:p>
          <a:p>
            <a:pPr marL="457200" lvl="0" indent="0" algn="l" rtl="0">
              <a:lnSpc>
                <a:spcPct val="115000"/>
              </a:lnSpc>
              <a:spcBef>
                <a:spcPts val="1000"/>
              </a:spcBef>
              <a:spcAft>
                <a:spcPts val="0"/>
              </a:spcAft>
              <a:buSzPts val="1100"/>
              <a:buNone/>
            </a:pPr>
            <a:endParaRPr i="1">
              <a:solidFill>
                <a:srgbClr val="222222"/>
              </a:solidFill>
            </a:endParaRPr>
          </a:p>
          <a:p>
            <a:pPr marL="457200" lvl="0" indent="0" algn="l" rtl="0">
              <a:lnSpc>
                <a:spcPct val="115000"/>
              </a:lnSpc>
              <a:spcBef>
                <a:spcPts val="1000"/>
              </a:spcBef>
              <a:spcAft>
                <a:spcPts val="0"/>
              </a:spcAft>
              <a:buSzPts val="1100"/>
              <a:buNone/>
            </a:pPr>
            <a:r>
              <a:rPr lang="en" i="1">
                <a:solidFill>
                  <a:srgbClr val="222222"/>
                </a:solidFill>
              </a:rPr>
              <a:t>Thank you! What questions do you have about Rise, our benefits, the Rise Challenge, etc.?”</a:t>
            </a:r>
            <a:endParaRPr i="1">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If you are presenting with a </a:t>
            </a:r>
            <a:r>
              <a:rPr lang="en" b="1">
                <a:solidFill>
                  <a:srgbClr val="235EA0"/>
                </a:solidFill>
              </a:rPr>
              <a:t>Rise Global Winner</a:t>
            </a:r>
            <a:r>
              <a:rPr lang="en" b="1">
                <a:solidFill>
                  <a:schemeClr val="dk1"/>
                </a:solidFill>
              </a:rPr>
              <a:t>, please ask them to share any parting words of advice or encouragement.</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Sample Script:</a:t>
            </a:r>
            <a:endParaRPr>
              <a:solidFill>
                <a:schemeClr val="dk1"/>
              </a:solidFill>
            </a:endParaRPr>
          </a:p>
          <a:p>
            <a:pPr marL="457200" lvl="0" indent="0" algn="l" rtl="0">
              <a:lnSpc>
                <a:spcPct val="115000"/>
              </a:lnSpc>
              <a:spcBef>
                <a:spcPts val="1000"/>
              </a:spcBef>
              <a:spcAft>
                <a:spcPts val="0"/>
              </a:spcAft>
              <a:buSzPts val="1100"/>
              <a:buNone/>
            </a:pPr>
            <a:r>
              <a:rPr lang="en" i="1">
                <a:solidFill>
                  <a:srgbClr val="222222"/>
                </a:solidFill>
              </a:rPr>
              <a:t>“Do you have any final words of advice/encouragement</a:t>
            </a:r>
            <a:r>
              <a:rPr lang="en" i="1">
                <a:solidFill>
                  <a:srgbClr val="222222"/>
                </a:solidFill>
                <a:latin typeface="Franklin Gothic"/>
                <a:ea typeface="Franklin Gothic"/>
                <a:cs typeface="Franklin Gothic"/>
                <a:sym typeface="Franklin Gothic"/>
              </a:rPr>
              <a:t>?”</a:t>
            </a:r>
            <a:endParaRPr i="1">
              <a:solidFill>
                <a:srgbClr val="222222"/>
              </a:solidFill>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100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Sample script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i="1">
                <a:solidFill>
                  <a:schemeClr val="dk1"/>
                </a:solidFill>
              </a:rPr>
              <a:t>“There are a few steps that you need to highlight when completing your project for the Rise Challenge, which includes research, design, and reflection.</a:t>
            </a:r>
            <a:endParaRPr i="1">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457200" lvl="0" indent="0" algn="l" rtl="0">
              <a:lnSpc>
                <a:spcPct val="100000"/>
              </a:lnSpc>
              <a:spcBef>
                <a:spcPts val="0"/>
              </a:spcBef>
              <a:spcAft>
                <a:spcPts val="0"/>
              </a:spcAft>
              <a:buSzPts val="1100"/>
              <a:buNone/>
            </a:pPr>
            <a:r>
              <a:rPr lang="en" i="1">
                <a:solidFill>
                  <a:schemeClr val="dk1"/>
                </a:solidFill>
              </a:rPr>
              <a:t>Throughout the application, you will have the opportunity to describe your research and explain how it relates your passions, demonstrate how you designed and planned activities to accomplish your project outcomes, and reflect on your project journey and any key learnings you discovered in the process, all through video submissions.”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If you are presenting with a </a:t>
            </a:r>
            <a:r>
              <a:rPr lang="en" b="1">
                <a:solidFill>
                  <a:srgbClr val="235EA0"/>
                </a:solidFill>
              </a:rPr>
              <a:t>Rise Global Winner</a:t>
            </a:r>
            <a:r>
              <a:rPr lang="en" b="1">
                <a:solidFill>
                  <a:schemeClr val="dk1"/>
                </a:solidFill>
              </a:rPr>
              <a:t>, please ask them to share their experience completing their Rise Challenge Project.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Sample script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457200" lvl="0" indent="0" algn="l" rtl="0">
              <a:lnSpc>
                <a:spcPct val="100000"/>
              </a:lnSpc>
              <a:spcBef>
                <a:spcPts val="0"/>
              </a:spcBef>
              <a:spcAft>
                <a:spcPts val="0"/>
              </a:spcAft>
              <a:buSzPts val="1100"/>
              <a:buNone/>
            </a:pPr>
            <a:r>
              <a:rPr lang="en" i="1">
                <a:solidFill>
                  <a:schemeClr val="dk1"/>
                </a:solidFill>
              </a:rPr>
              <a:t>“Can you share your thought process on how you prepared for the Rise Challenge?”</a:t>
            </a:r>
            <a:endParaRPr i="1">
              <a:solidFill>
                <a:schemeClr val="dk1"/>
              </a:solidFill>
            </a:endParaRPr>
          </a:p>
          <a:p>
            <a:pPr marL="457200" lvl="0" indent="0" algn="l" rtl="0">
              <a:lnSpc>
                <a:spcPct val="100000"/>
              </a:lnSpc>
              <a:spcBef>
                <a:spcPts val="0"/>
              </a:spcBef>
              <a:spcAft>
                <a:spcPts val="0"/>
              </a:spcAft>
              <a:buSzPts val="1100"/>
              <a:buNone/>
            </a:pPr>
            <a:endParaRPr i="1">
              <a:solidFill>
                <a:schemeClr val="dk1"/>
              </a:solidFill>
            </a:endParaRPr>
          </a:p>
          <a:p>
            <a:pPr marL="457200" lvl="0" indent="0" algn="l" rtl="0">
              <a:lnSpc>
                <a:spcPct val="100000"/>
              </a:lnSpc>
              <a:spcBef>
                <a:spcPts val="0"/>
              </a:spcBef>
              <a:spcAft>
                <a:spcPts val="0"/>
              </a:spcAft>
              <a:buSzPts val="1100"/>
              <a:buNone/>
            </a:pPr>
            <a:r>
              <a:rPr lang="en" i="1">
                <a:solidFill>
                  <a:schemeClr val="dk1"/>
                </a:solidFill>
              </a:rPr>
              <a:t>“How was the reflection process beneficial for you?”</a:t>
            </a:r>
            <a:endParaRPr i="1">
              <a:solidFill>
                <a:schemeClr val="dk1"/>
              </a:solidFill>
            </a:endParaRPr>
          </a:p>
          <a:p>
            <a:pPr marL="457200" lvl="0" indent="0" algn="l" rtl="0">
              <a:lnSpc>
                <a:spcPct val="100000"/>
              </a:lnSpc>
              <a:spcBef>
                <a:spcPts val="0"/>
              </a:spcBef>
              <a:spcAft>
                <a:spcPts val="0"/>
              </a:spcAft>
              <a:buSzPts val="1100"/>
              <a:buNone/>
            </a:pPr>
            <a:endParaRPr i="1">
              <a:solidFill>
                <a:schemeClr val="dk1"/>
              </a:solidFill>
            </a:endParaRPr>
          </a:p>
          <a:p>
            <a:pPr marL="457200" lvl="0" indent="0" algn="l" rtl="0">
              <a:lnSpc>
                <a:spcPct val="100000"/>
              </a:lnSpc>
              <a:spcBef>
                <a:spcPts val="0"/>
              </a:spcBef>
              <a:spcAft>
                <a:spcPts val="0"/>
              </a:spcAft>
              <a:buSzPts val="1100"/>
              <a:buNone/>
            </a:pPr>
            <a:r>
              <a:rPr lang="en" i="1">
                <a:solidFill>
                  <a:schemeClr val="dk1"/>
                </a:solidFill>
              </a:rPr>
              <a:t>“Was there a section or prompt that you enjoyed most from the Rise Challenge?”</a:t>
            </a:r>
            <a:endParaRPr i="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i="1">
                <a:solidFill>
                  <a:schemeClr val="dk1"/>
                </a:solidFill>
              </a:rPr>
              <a:t>Optional Slide </a:t>
            </a:r>
            <a:endParaRPr sz="1600" i="1">
              <a:solidFill>
                <a:schemeClr val="dk1"/>
              </a:solidFill>
            </a:endParaRPr>
          </a:p>
          <a:p>
            <a:pPr marL="0" lvl="0" indent="0" algn="l" rtl="0">
              <a:lnSpc>
                <a:spcPct val="100000"/>
              </a:lnSpc>
              <a:spcBef>
                <a:spcPts val="0"/>
              </a:spcBef>
              <a:spcAft>
                <a:spcPts val="0"/>
              </a:spcAft>
              <a:buSzPts val="1100"/>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i="1">
                <a:solidFill>
                  <a:schemeClr val="dk1"/>
                </a:solidFill>
              </a:rPr>
              <a:t>Optional Slide </a:t>
            </a:r>
            <a:endParaRPr sz="1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steps to completing the Rise Challenge project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 b="1">
                <a:solidFill>
                  <a:schemeClr val="dk1"/>
                </a:solidFill>
              </a:rPr>
              <a:t>Please use this slide to let audience know the variety of Rise projects</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If you have a Rise Global Winner from your organization, this would be a great opportunity to highlight their project and how your organization supported them through the process</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variety of Rise projects</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If you have a Rise Global Winner from your organization, this would be a great opportunity to highlight their project and how your organization supported them through the process</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600" i="1">
                <a:solidFill>
                  <a:schemeClr val="dk1"/>
                </a:solidFill>
              </a:rPr>
              <a:t>Optional Slide- RGW Project Profiles Region Specific</a:t>
            </a:r>
            <a:endParaRPr sz="1600" i="1">
              <a:solidFill>
                <a:schemeClr val="dk1"/>
              </a:solidFill>
            </a:endParaRPr>
          </a:p>
          <a:p>
            <a:pPr marL="0" lvl="0" indent="0" algn="l" rtl="0">
              <a:lnSpc>
                <a:spcPct val="100000"/>
              </a:lnSpc>
              <a:spcBef>
                <a:spcPts val="0"/>
              </a:spcBef>
              <a:spcAft>
                <a:spcPts val="0"/>
              </a:spcAft>
              <a:buSzPts val="1100"/>
              <a:buNone/>
            </a:pP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u="sng">
                <a:solidFill>
                  <a:schemeClr val="dk1"/>
                </a:solidFill>
              </a:rPr>
              <a:t>Talking points:</a:t>
            </a:r>
            <a:endParaRPr sz="1600" b="1" u="sng">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Please use this slide to let audience know the variety of Rise projects</a:t>
            </a:r>
            <a:endParaRPr b="1">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If you have a Rise Global Winner from your organization, this would be a great opportunity to highlight their project and how your organization supported them through the process</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p:nvPr/>
        </p:nvSpPr>
        <p:spPr>
          <a:xfrm>
            <a:off x="1355650" y="3396875"/>
            <a:ext cx="4048500" cy="53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316F"/>
              </a:solidFill>
              <a:latin typeface="Montserrat"/>
              <a:ea typeface="Montserrat"/>
              <a:cs typeface="Montserrat"/>
              <a:sym typeface="Montserrat"/>
            </a:endParaRPr>
          </a:p>
        </p:txBody>
      </p:sp>
      <p:sp>
        <p:nvSpPr>
          <p:cNvPr id="10" name="Google Shape;10;p2"/>
          <p:cNvSpPr txBox="1"/>
          <p:nvPr/>
        </p:nvSpPr>
        <p:spPr>
          <a:xfrm>
            <a:off x="1080000" y="2834125"/>
            <a:ext cx="6840000" cy="148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316F"/>
              </a:solidFill>
              <a:latin typeface="Montserrat"/>
              <a:ea typeface="Montserrat"/>
              <a:cs typeface="Montserrat"/>
              <a:sym typeface="Montserrat"/>
            </a:endParaRPr>
          </a:p>
        </p:txBody>
      </p:sp>
      <p:sp>
        <p:nvSpPr>
          <p:cNvPr id="11" name="Google Shape;11;p2"/>
          <p:cNvSpPr txBox="1">
            <a:spLocks noGrp="1"/>
          </p:cNvSpPr>
          <p:nvPr>
            <p:ph type="title"/>
          </p:nvPr>
        </p:nvSpPr>
        <p:spPr>
          <a:xfrm>
            <a:off x="5763550" y="2465275"/>
            <a:ext cx="3013500" cy="2223600"/>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4500"/>
              <a:buFont typeface="Poppins"/>
              <a:buNone/>
              <a:defRPr sz="3800">
                <a:solidFill>
                  <a:schemeClr val="lt1"/>
                </a:solidFill>
                <a:latin typeface="Poppins"/>
                <a:ea typeface="Poppins"/>
                <a:cs typeface="Poppins"/>
                <a:sym typeface="Poppins"/>
              </a:defRPr>
            </a:lvl1pPr>
            <a:lvl2pPr lvl="1"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2pPr>
            <a:lvl3pPr lvl="2"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3pPr>
            <a:lvl4pPr lvl="3"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4pPr>
            <a:lvl5pPr lvl="4"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5pPr>
            <a:lvl6pPr lvl="5"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6pPr>
            <a:lvl7pPr lvl="6"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7pPr>
            <a:lvl8pPr lvl="7"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8pPr>
            <a:lvl9pPr lvl="8" algn="l">
              <a:lnSpc>
                <a:spcPct val="100000"/>
              </a:lnSpc>
              <a:spcBef>
                <a:spcPts val="0"/>
              </a:spcBef>
              <a:spcAft>
                <a:spcPts val="0"/>
              </a:spcAft>
              <a:buSzPts val="2800"/>
              <a:buFont typeface="Poppins Light"/>
              <a:buNone/>
              <a:defRPr sz="2900">
                <a:latin typeface="Poppins Light"/>
                <a:ea typeface="Poppins Light"/>
                <a:cs typeface="Poppins Light"/>
                <a:sym typeface="Poppins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1 1">
  <p:cSld name="TITLE_ONLY_1_1_1">
    <p:bg>
      <p:bgPr>
        <a:solidFill>
          <a:schemeClr val="dk1"/>
        </a:solidFill>
        <a:effectLst/>
      </p:bgPr>
    </p:bg>
    <p:spTree>
      <p:nvGrpSpPr>
        <p:cNvPr id="1" name="Shape 58"/>
        <p:cNvGrpSpPr/>
        <p:nvPr/>
      </p:nvGrpSpPr>
      <p:grpSpPr>
        <a:xfrm>
          <a:off x="0" y="0"/>
          <a:ext cx="0" cy="0"/>
          <a:chOff x="0" y="0"/>
          <a:chExt cx="0" cy="0"/>
        </a:xfrm>
      </p:grpSpPr>
      <p:cxnSp>
        <p:nvCxnSpPr>
          <p:cNvPr id="59" name="Google Shape;59;p11"/>
          <p:cNvCxnSpPr/>
          <p:nvPr/>
        </p:nvCxnSpPr>
        <p:spPr>
          <a:xfrm>
            <a:off x="-19050" y="2649625"/>
            <a:ext cx="9134400" cy="0"/>
          </a:xfrm>
          <a:prstGeom prst="straightConnector1">
            <a:avLst/>
          </a:prstGeom>
          <a:noFill/>
          <a:ln w="38100" cap="flat" cmpd="sng">
            <a:solidFill>
              <a:schemeClr val="accent3"/>
            </a:solidFill>
            <a:prstDash val="solid"/>
            <a:round/>
            <a:headEnd type="none" w="sm" len="sm"/>
            <a:tailEnd type="none" w="sm" len="sm"/>
          </a:ln>
        </p:spPr>
      </p:cxnSp>
      <p:sp>
        <p:nvSpPr>
          <p:cNvPr id="60" name="Google Shape;60;p11"/>
          <p:cNvSpPr/>
          <p:nvPr/>
        </p:nvSpPr>
        <p:spPr>
          <a:xfrm>
            <a:off x="7220300" y="2440567"/>
            <a:ext cx="416700" cy="416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1"/>
          <p:cNvSpPr/>
          <p:nvPr/>
        </p:nvSpPr>
        <p:spPr>
          <a:xfrm>
            <a:off x="5551675" y="2440567"/>
            <a:ext cx="416700" cy="416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1"/>
          <p:cNvSpPr/>
          <p:nvPr/>
        </p:nvSpPr>
        <p:spPr>
          <a:xfrm>
            <a:off x="3857650" y="2440567"/>
            <a:ext cx="416700" cy="416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1"/>
          <p:cNvSpPr/>
          <p:nvPr/>
        </p:nvSpPr>
        <p:spPr>
          <a:xfrm>
            <a:off x="2154950" y="2440567"/>
            <a:ext cx="416700" cy="416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1"/>
          <p:cNvSpPr/>
          <p:nvPr/>
        </p:nvSpPr>
        <p:spPr>
          <a:xfrm>
            <a:off x="452250" y="2440567"/>
            <a:ext cx="416700" cy="4167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1"/>
          <p:cNvSpPr txBox="1">
            <a:spLocks noGrp="1"/>
          </p:cNvSpPr>
          <p:nvPr>
            <p:ph type="title"/>
          </p:nvPr>
        </p:nvSpPr>
        <p:spPr>
          <a:xfrm>
            <a:off x="345150" y="161875"/>
            <a:ext cx="8351100" cy="457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2000"/>
              <a:buNone/>
              <a:defRPr sz="2000">
                <a:solidFill>
                  <a:schemeClr val="accent3"/>
                </a:solidFill>
              </a:defRPr>
            </a:lvl1pPr>
            <a:lvl2pPr lvl="1" algn="l">
              <a:lnSpc>
                <a:spcPct val="100000"/>
              </a:lnSpc>
              <a:spcBef>
                <a:spcPts val="0"/>
              </a:spcBef>
              <a:spcAft>
                <a:spcPts val="0"/>
              </a:spcAft>
              <a:buClr>
                <a:schemeClr val="accent3"/>
              </a:buClr>
              <a:buSzPts val="2800"/>
              <a:buNone/>
              <a:defRPr>
                <a:solidFill>
                  <a:schemeClr val="accent3"/>
                </a:solidFill>
              </a:defRPr>
            </a:lvl2pPr>
            <a:lvl3pPr lvl="2" algn="l">
              <a:lnSpc>
                <a:spcPct val="100000"/>
              </a:lnSpc>
              <a:spcBef>
                <a:spcPts val="0"/>
              </a:spcBef>
              <a:spcAft>
                <a:spcPts val="0"/>
              </a:spcAft>
              <a:buClr>
                <a:schemeClr val="accent3"/>
              </a:buClr>
              <a:buSzPts val="2800"/>
              <a:buNone/>
              <a:defRPr>
                <a:solidFill>
                  <a:schemeClr val="accent3"/>
                </a:solidFill>
              </a:defRPr>
            </a:lvl3pPr>
            <a:lvl4pPr lvl="3" algn="l">
              <a:lnSpc>
                <a:spcPct val="100000"/>
              </a:lnSpc>
              <a:spcBef>
                <a:spcPts val="0"/>
              </a:spcBef>
              <a:spcAft>
                <a:spcPts val="0"/>
              </a:spcAft>
              <a:buClr>
                <a:schemeClr val="accent3"/>
              </a:buClr>
              <a:buSzPts val="2800"/>
              <a:buNone/>
              <a:defRPr>
                <a:solidFill>
                  <a:schemeClr val="accent3"/>
                </a:solidFill>
              </a:defRPr>
            </a:lvl4pPr>
            <a:lvl5pPr lvl="4" algn="l">
              <a:lnSpc>
                <a:spcPct val="100000"/>
              </a:lnSpc>
              <a:spcBef>
                <a:spcPts val="0"/>
              </a:spcBef>
              <a:spcAft>
                <a:spcPts val="0"/>
              </a:spcAft>
              <a:buClr>
                <a:schemeClr val="accent3"/>
              </a:buClr>
              <a:buSzPts val="2800"/>
              <a:buNone/>
              <a:defRPr>
                <a:solidFill>
                  <a:schemeClr val="accent3"/>
                </a:solidFill>
              </a:defRPr>
            </a:lvl5pPr>
            <a:lvl6pPr lvl="5" algn="l">
              <a:lnSpc>
                <a:spcPct val="100000"/>
              </a:lnSpc>
              <a:spcBef>
                <a:spcPts val="0"/>
              </a:spcBef>
              <a:spcAft>
                <a:spcPts val="0"/>
              </a:spcAft>
              <a:buClr>
                <a:schemeClr val="accent3"/>
              </a:buClr>
              <a:buSzPts val="2800"/>
              <a:buNone/>
              <a:defRPr>
                <a:solidFill>
                  <a:schemeClr val="accent3"/>
                </a:solidFill>
              </a:defRPr>
            </a:lvl6pPr>
            <a:lvl7pPr lvl="6" algn="l">
              <a:lnSpc>
                <a:spcPct val="100000"/>
              </a:lnSpc>
              <a:spcBef>
                <a:spcPts val="0"/>
              </a:spcBef>
              <a:spcAft>
                <a:spcPts val="0"/>
              </a:spcAft>
              <a:buClr>
                <a:schemeClr val="accent3"/>
              </a:buClr>
              <a:buSzPts val="2800"/>
              <a:buNone/>
              <a:defRPr>
                <a:solidFill>
                  <a:schemeClr val="accent3"/>
                </a:solidFill>
              </a:defRPr>
            </a:lvl7pPr>
            <a:lvl8pPr lvl="7" algn="l">
              <a:lnSpc>
                <a:spcPct val="100000"/>
              </a:lnSpc>
              <a:spcBef>
                <a:spcPts val="0"/>
              </a:spcBef>
              <a:spcAft>
                <a:spcPts val="0"/>
              </a:spcAft>
              <a:buClr>
                <a:schemeClr val="accent3"/>
              </a:buClr>
              <a:buSzPts val="2800"/>
              <a:buNone/>
              <a:defRPr>
                <a:solidFill>
                  <a:schemeClr val="accent3"/>
                </a:solidFill>
              </a:defRPr>
            </a:lvl8pPr>
            <a:lvl9pPr lvl="8" algn="l">
              <a:lnSpc>
                <a:spcPct val="100000"/>
              </a:lnSpc>
              <a:spcBef>
                <a:spcPts val="0"/>
              </a:spcBef>
              <a:spcAft>
                <a:spcPts val="0"/>
              </a:spcAft>
              <a:buClr>
                <a:schemeClr val="accent3"/>
              </a:buClr>
              <a:buSzPts val="2800"/>
              <a:buNone/>
              <a:defRPr>
                <a:solidFill>
                  <a:schemeClr val="accent3"/>
                </a:solidFill>
              </a:defRPr>
            </a:lvl9pPr>
          </a:lstStyle>
          <a:p>
            <a:endParaRPr/>
          </a:p>
        </p:txBody>
      </p:sp>
      <p:sp>
        <p:nvSpPr>
          <p:cNvPr id="66" name="Google Shape;66;p11"/>
          <p:cNvSpPr txBox="1"/>
          <p:nvPr/>
        </p:nvSpPr>
        <p:spPr>
          <a:xfrm>
            <a:off x="7105275" y="161875"/>
            <a:ext cx="17640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 sz="800" b="0" i="0" u="none" strike="noStrike" cap="none">
                <a:solidFill>
                  <a:schemeClr val="lt1"/>
                </a:solidFill>
                <a:latin typeface="Poppins"/>
                <a:ea typeface="Poppins"/>
                <a:cs typeface="Poppins"/>
                <a:sym typeface="Poppins"/>
              </a:rPr>
              <a:t>*Hypothetical profile</a:t>
            </a:r>
            <a:endParaRPr sz="800" b="1" i="0" u="none" strike="noStrike" cap="none">
              <a:solidFill>
                <a:schemeClr val="lt1"/>
              </a:solidFill>
              <a:latin typeface="Poppins"/>
              <a:ea typeface="Poppins"/>
              <a:cs typeface="Poppins"/>
              <a:sym typeface="Poppins"/>
            </a:endParaRPr>
          </a:p>
        </p:txBody>
      </p:sp>
      <p:sp>
        <p:nvSpPr>
          <p:cNvPr id="67" name="Google Shape;67;p11"/>
          <p:cNvSpPr txBox="1"/>
          <p:nvPr/>
        </p:nvSpPr>
        <p:spPr>
          <a:xfrm>
            <a:off x="416760" y="2847150"/>
            <a:ext cx="1622400" cy="33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500" b="1" i="0" u="none" strike="noStrike" cap="none">
                <a:solidFill>
                  <a:schemeClr val="accent2"/>
                </a:solidFill>
                <a:latin typeface="Poppins"/>
                <a:ea typeface="Poppins"/>
                <a:cs typeface="Poppins"/>
                <a:sym typeface="Poppins"/>
              </a:rPr>
              <a:t>15 - 17</a:t>
            </a:r>
            <a:endParaRPr sz="1500" b="1" i="0" u="none" strike="noStrike" cap="none">
              <a:solidFill>
                <a:schemeClr val="accent2"/>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100"/>
              <a:buFont typeface="Arial"/>
              <a:buNone/>
            </a:pPr>
            <a:endParaRPr sz="1500" b="0" i="0" u="none" strike="noStrike" cap="none">
              <a:solidFill>
                <a:schemeClr val="accent2"/>
              </a:solidFill>
              <a:latin typeface="Poppins"/>
              <a:ea typeface="Poppins"/>
              <a:cs typeface="Poppins"/>
              <a:sym typeface="Poppins"/>
            </a:endParaRPr>
          </a:p>
        </p:txBody>
      </p:sp>
      <p:sp>
        <p:nvSpPr>
          <p:cNvPr id="68" name="Google Shape;68;p11"/>
          <p:cNvSpPr txBox="1"/>
          <p:nvPr/>
        </p:nvSpPr>
        <p:spPr>
          <a:xfrm>
            <a:off x="2130962" y="2847150"/>
            <a:ext cx="1407900" cy="33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500" b="1" i="0" u="none" strike="noStrike" cap="none">
                <a:solidFill>
                  <a:schemeClr val="accent2"/>
                </a:solidFill>
                <a:latin typeface="Poppins"/>
                <a:ea typeface="Poppins"/>
                <a:cs typeface="Poppins"/>
                <a:sym typeface="Poppins"/>
              </a:rPr>
              <a:t>17 - 21</a:t>
            </a:r>
            <a:endParaRPr sz="1500" b="1" i="0" u="none" strike="noStrike" cap="none">
              <a:solidFill>
                <a:schemeClr val="accent2"/>
              </a:solidFill>
              <a:latin typeface="Poppins"/>
              <a:ea typeface="Poppins"/>
              <a:cs typeface="Poppins"/>
              <a:sym typeface="Poppins"/>
            </a:endParaRPr>
          </a:p>
        </p:txBody>
      </p:sp>
      <p:sp>
        <p:nvSpPr>
          <p:cNvPr id="69" name="Google Shape;69;p11"/>
          <p:cNvSpPr txBox="1"/>
          <p:nvPr/>
        </p:nvSpPr>
        <p:spPr>
          <a:xfrm>
            <a:off x="3822975" y="2847150"/>
            <a:ext cx="1301400" cy="33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500" b="1" i="0" u="none" strike="noStrike" cap="none">
                <a:solidFill>
                  <a:schemeClr val="accent2"/>
                </a:solidFill>
                <a:latin typeface="Poppins"/>
                <a:ea typeface="Poppins"/>
                <a:cs typeface="Poppins"/>
                <a:sym typeface="Poppins"/>
              </a:rPr>
              <a:t>21 - 30</a:t>
            </a:r>
            <a:endParaRPr sz="1500" b="1" i="0" u="none" strike="noStrike" cap="none">
              <a:solidFill>
                <a:schemeClr val="accent2"/>
              </a:solidFill>
              <a:latin typeface="Poppins"/>
              <a:ea typeface="Poppins"/>
              <a:cs typeface="Poppins"/>
              <a:sym typeface="Poppins"/>
            </a:endParaRPr>
          </a:p>
        </p:txBody>
      </p:sp>
      <p:sp>
        <p:nvSpPr>
          <p:cNvPr id="70" name="Google Shape;70;p11"/>
          <p:cNvSpPr txBox="1"/>
          <p:nvPr/>
        </p:nvSpPr>
        <p:spPr>
          <a:xfrm>
            <a:off x="5505075" y="2847150"/>
            <a:ext cx="1104600" cy="33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500" b="1" i="0" u="none" strike="noStrike" cap="none">
                <a:solidFill>
                  <a:schemeClr val="accent2"/>
                </a:solidFill>
                <a:latin typeface="Poppins"/>
                <a:ea typeface="Poppins"/>
                <a:cs typeface="Poppins"/>
                <a:sym typeface="Poppins"/>
              </a:rPr>
              <a:t>27 - 35</a:t>
            </a:r>
            <a:endParaRPr sz="1500" b="1" i="0" u="none" strike="noStrike" cap="none">
              <a:solidFill>
                <a:schemeClr val="accent2"/>
              </a:solidFill>
              <a:latin typeface="Poppins"/>
              <a:ea typeface="Poppins"/>
              <a:cs typeface="Poppins"/>
              <a:sym typeface="Poppins"/>
            </a:endParaRPr>
          </a:p>
        </p:txBody>
      </p:sp>
      <p:sp>
        <p:nvSpPr>
          <p:cNvPr id="71" name="Google Shape;71;p11"/>
          <p:cNvSpPr txBox="1"/>
          <p:nvPr/>
        </p:nvSpPr>
        <p:spPr>
          <a:xfrm>
            <a:off x="7187175" y="2847150"/>
            <a:ext cx="936900" cy="33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500" b="1" i="0" u="none" strike="noStrike" cap="none">
                <a:solidFill>
                  <a:schemeClr val="accent2"/>
                </a:solidFill>
                <a:latin typeface="Poppins"/>
                <a:ea typeface="Poppins"/>
                <a:cs typeface="Poppins"/>
                <a:sym typeface="Poppins"/>
              </a:rPr>
              <a:t>45+</a:t>
            </a:r>
            <a:endParaRPr sz="1500" b="1" i="0" u="none" strike="noStrike" cap="none">
              <a:solidFill>
                <a:schemeClr val="accent2"/>
              </a:solidFill>
              <a:latin typeface="Poppins"/>
              <a:ea typeface="Poppins"/>
              <a:cs typeface="Poppins"/>
              <a:sym typeface="Poppins"/>
            </a:endParaRPr>
          </a:p>
        </p:txBody>
      </p:sp>
      <p:grpSp>
        <p:nvGrpSpPr>
          <p:cNvPr id="72" name="Google Shape;72;p11"/>
          <p:cNvGrpSpPr/>
          <p:nvPr/>
        </p:nvGrpSpPr>
        <p:grpSpPr>
          <a:xfrm>
            <a:off x="416837" y="2425282"/>
            <a:ext cx="464697" cy="447269"/>
            <a:chOff x="2935918" y="8216109"/>
            <a:chExt cx="708920" cy="682332"/>
          </a:xfrm>
        </p:grpSpPr>
        <p:sp>
          <p:nvSpPr>
            <p:cNvPr id="73" name="Google Shape;73;p11"/>
            <p:cNvSpPr/>
            <p:nvPr/>
          </p:nvSpPr>
          <p:spPr>
            <a:xfrm>
              <a:off x="2935918"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1"/>
            <p:cNvSpPr/>
            <p:nvPr/>
          </p:nvSpPr>
          <p:spPr>
            <a:xfrm>
              <a:off x="3139341" y="8376785"/>
              <a:ext cx="329607" cy="330465"/>
            </a:xfrm>
            <a:custGeom>
              <a:avLst/>
              <a:gdLst/>
              <a:ahLst/>
              <a:cxnLst/>
              <a:rect l="l" t="t" r="r" b="b"/>
              <a:pathLst>
                <a:path w="12665" h="12698" extrusionOk="0">
                  <a:moveTo>
                    <a:pt x="9200" y="883"/>
                  </a:moveTo>
                  <a:lnTo>
                    <a:pt x="9200" y="1702"/>
                  </a:lnTo>
                  <a:lnTo>
                    <a:pt x="3403" y="1702"/>
                  </a:lnTo>
                  <a:lnTo>
                    <a:pt x="3403" y="883"/>
                  </a:lnTo>
                  <a:close/>
                  <a:moveTo>
                    <a:pt x="4222" y="3340"/>
                  </a:moveTo>
                  <a:lnTo>
                    <a:pt x="4222" y="4191"/>
                  </a:lnTo>
                  <a:lnTo>
                    <a:pt x="3403" y="4191"/>
                  </a:lnTo>
                  <a:lnTo>
                    <a:pt x="3403" y="3340"/>
                  </a:lnTo>
                  <a:close/>
                  <a:moveTo>
                    <a:pt x="6711" y="3340"/>
                  </a:moveTo>
                  <a:lnTo>
                    <a:pt x="6711" y="4191"/>
                  </a:lnTo>
                  <a:lnTo>
                    <a:pt x="5892" y="4191"/>
                  </a:lnTo>
                  <a:lnTo>
                    <a:pt x="5892" y="3340"/>
                  </a:lnTo>
                  <a:close/>
                  <a:moveTo>
                    <a:pt x="9200" y="3340"/>
                  </a:moveTo>
                  <a:lnTo>
                    <a:pt x="9200" y="4191"/>
                  </a:lnTo>
                  <a:lnTo>
                    <a:pt x="8349" y="4191"/>
                  </a:lnTo>
                  <a:lnTo>
                    <a:pt x="8349" y="3340"/>
                  </a:lnTo>
                  <a:close/>
                  <a:moveTo>
                    <a:pt x="4222" y="5010"/>
                  </a:moveTo>
                  <a:lnTo>
                    <a:pt x="4222" y="5829"/>
                  </a:lnTo>
                  <a:lnTo>
                    <a:pt x="3403" y="5829"/>
                  </a:lnTo>
                  <a:lnTo>
                    <a:pt x="3403" y="5010"/>
                  </a:lnTo>
                  <a:close/>
                  <a:moveTo>
                    <a:pt x="6711" y="5010"/>
                  </a:moveTo>
                  <a:lnTo>
                    <a:pt x="6711" y="5829"/>
                  </a:lnTo>
                  <a:lnTo>
                    <a:pt x="5892" y="5829"/>
                  </a:lnTo>
                  <a:lnTo>
                    <a:pt x="5892" y="5010"/>
                  </a:lnTo>
                  <a:close/>
                  <a:moveTo>
                    <a:pt x="9200" y="5010"/>
                  </a:moveTo>
                  <a:lnTo>
                    <a:pt x="9200" y="5829"/>
                  </a:lnTo>
                  <a:lnTo>
                    <a:pt x="8349" y="5829"/>
                  </a:lnTo>
                  <a:lnTo>
                    <a:pt x="8349" y="5010"/>
                  </a:lnTo>
                  <a:close/>
                  <a:moveTo>
                    <a:pt x="4222" y="6648"/>
                  </a:moveTo>
                  <a:lnTo>
                    <a:pt x="4222" y="7499"/>
                  </a:lnTo>
                  <a:lnTo>
                    <a:pt x="3403" y="7499"/>
                  </a:lnTo>
                  <a:lnTo>
                    <a:pt x="3403" y="6648"/>
                  </a:lnTo>
                  <a:close/>
                  <a:moveTo>
                    <a:pt x="6711" y="6648"/>
                  </a:moveTo>
                  <a:lnTo>
                    <a:pt x="6711" y="7499"/>
                  </a:lnTo>
                  <a:lnTo>
                    <a:pt x="5892" y="7499"/>
                  </a:lnTo>
                  <a:lnTo>
                    <a:pt x="5892" y="6648"/>
                  </a:lnTo>
                  <a:close/>
                  <a:moveTo>
                    <a:pt x="9200" y="6648"/>
                  </a:moveTo>
                  <a:lnTo>
                    <a:pt x="9200" y="7499"/>
                  </a:lnTo>
                  <a:lnTo>
                    <a:pt x="8349" y="7499"/>
                  </a:lnTo>
                  <a:lnTo>
                    <a:pt x="8349" y="6648"/>
                  </a:lnTo>
                  <a:close/>
                  <a:moveTo>
                    <a:pt x="1733" y="9137"/>
                  </a:moveTo>
                  <a:lnTo>
                    <a:pt x="1733" y="11909"/>
                  </a:lnTo>
                  <a:lnTo>
                    <a:pt x="819" y="11909"/>
                  </a:lnTo>
                  <a:lnTo>
                    <a:pt x="819" y="9137"/>
                  </a:lnTo>
                  <a:close/>
                  <a:moveTo>
                    <a:pt x="5892" y="9137"/>
                  </a:moveTo>
                  <a:lnTo>
                    <a:pt x="5892" y="11909"/>
                  </a:lnTo>
                  <a:lnTo>
                    <a:pt x="4222" y="11909"/>
                  </a:lnTo>
                  <a:lnTo>
                    <a:pt x="4222" y="9137"/>
                  </a:lnTo>
                  <a:close/>
                  <a:moveTo>
                    <a:pt x="8349" y="9137"/>
                  </a:moveTo>
                  <a:lnTo>
                    <a:pt x="8349" y="11909"/>
                  </a:lnTo>
                  <a:lnTo>
                    <a:pt x="6711" y="11909"/>
                  </a:lnTo>
                  <a:lnTo>
                    <a:pt x="6711" y="9137"/>
                  </a:lnTo>
                  <a:close/>
                  <a:moveTo>
                    <a:pt x="11783" y="9137"/>
                  </a:moveTo>
                  <a:lnTo>
                    <a:pt x="11783" y="11909"/>
                  </a:lnTo>
                  <a:lnTo>
                    <a:pt x="10806" y="11909"/>
                  </a:lnTo>
                  <a:lnTo>
                    <a:pt x="10806" y="9137"/>
                  </a:lnTo>
                  <a:close/>
                  <a:moveTo>
                    <a:pt x="2993" y="1"/>
                  </a:moveTo>
                  <a:cubicBezTo>
                    <a:pt x="2773" y="1"/>
                    <a:pt x="2615" y="190"/>
                    <a:pt x="2615" y="410"/>
                  </a:cubicBezTo>
                  <a:lnTo>
                    <a:pt x="2615" y="1670"/>
                  </a:lnTo>
                  <a:lnTo>
                    <a:pt x="2206" y="1670"/>
                  </a:lnTo>
                  <a:cubicBezTo>
                    <a:pt x="1985" y="1670"/>
                    <a:pt x="1796" y="1859"/>
                    <a:pt x="1796" y="2080"/>
                  </a:cubicBezTo>
                  <a:lnTo>
                    <a:pt x="1796" y="8318"/>
                  </a:lnTo>
                  <a:lnTo>
                    <a:pt x="410" y="8318"/>
                  </a:lnTo>
                  <a:cubicBezTo>
                    <a:pt x="158" y="8318"/>
                    <a:pt x="0" y="8507"/>
                    <a:pt x="0" y="8696"/>
                  </a:cubicBezTo>
                  <a:lnTo>
                    <a:pt x="0" y="12287"/>
                  </a:lnTo>
                  <a:cubicBezTo>
                    <a:pt x="0" y="12540"/>
                    <a:pt x="221" y="12697"/>
                    <a:pt x="410" y="12697"/>
                  </a:cubicBezTo>
                  <a:lnTo>
                    <a:pt x="12256" y="12697"/>
                  </a:lnTo>
                  <a:cubicBezTo>
                    <a:pt x="12508" y="12697"/>
                    <a:pt x="12665" y="12477"/>
                    <a:pt x="12665" y="12287"/>
                  </a:cubicBezTo>
                  <a:lnTo>
                    <a:pt x="12665" y="8696"/>
                  </a:lnTo>
                  <a:cubicBezTo>
                    <a:pt x="12602" y="8475"/>
                    <a:pt x="12445" y="8318"/>
                    <a:pt x="12224" y="8318"/>
                  </a:cubicBezTo>
                  <a:lnTo>
                    <a:pt x="10838" y="8318"/>
                  </a:lnTo>
                  <a:lnTo>
                    <a:pt x="10838" y="2080"/>
                  </a:lnTo>
                  <a:cubicBezTo>
                    <a:pt x="10838" y="1859"/>
                    <a:pt x="10649" y="1670"/>
                    <a:pt x="10460" y="1670"/>
                  </a:cubicBezTo>
                  <a:lnTo>
                    <a:pt x="10019" y="1670"/>
                  </a:lnTo>
                  <a:lnTo>
                    <a:pt x="10019" y="410"/>
                  </a:lnTo>
                  <a:cubicBezTo>
                    <a:pt x="10019" y="158"/>
                    <a:pt x="9830" y="1"/>
                    <a:pt x="96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 name="Google Shape;75;p11"/>
          <p:cNvGrpSpPr/>
          <p:nvPr/>
        </p:nvGrpSpPr>
        <p:grpSpPr>
          <a:xfrm>
            <a:off x="2130959" y="2425282"/>
            <a:ext cx="464697" cy="447269"/>
            <a:chOff x="369590" y="8225934"/>
            <a:chExt cx="708920" cy="682332"/>
          </a:xfrm>
        </p:grpSpPr>
        <p:grpSp>
          <p:nvGrpSpPr>
            <p:cNvPr id="76" name="Google Shape;76;p11"/>
            <p:cNvGrpSpPr/>
            <p:nvPr/>
          </p:nvGrpSpPr>
          <p:grpSpPr>
            <a:xfrm>
              <a:off x="560124" y="8413833"/>
              <a:ext cx="337011" cy="343185"/>
              <a:chOff x="-40742750" y="3972175"/>
              <a:chExt cx="311125" cy="316825"/>
            </a:xfrm>
          </p:grpSpPr>
          <p:sp>
            <p:nvSpPr>
              <p:cNvPr id="77" name="Google Shape;77;p11"/>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1"/>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 name="Google Shape;79;p11"/>
            <p:cNvSpPr/>
            <p:nvPr/>
          </p:nvSpPr>
          <p:spPr>
            <a:xfrm>
              <a:off x="369590" y="8225934"/>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 name="Google Shape;80;p11"/>
          <p:cNvGrpSpPr/>
          <p:nvPr/>
        </p:nvGrpSpPr>
        <p:grpSpPr>
          <a:xfrm>
            <a:off x="3822963" y="2425282"/>
            <a:ext cx="464697" cy="447269"/>
            <a:chOff x="6739453" y="8216109"/>
            <a:chExt cx="708920" cy="682332"/>
          </a:xfrm>
        </p:grpSpPr>
        <p:sp>
          <p:nvSpPr>
            <p:cNvPr id="81" name="Google Shape;81;p11"/>
            <p:cNvSpPr/>
            <p:nvPr/>
          </p:nvSpPr>
          <p:spPr>
            <a:xfrm>
              <a:off x="6739453"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 name="Google Shape;82;p11"/>
            <p:cNvGrpSpPr/>
            <p:nvPr/>
          </p:nvGrpSpPr>
          <p:grpSpPr>
            <a:xfrm>
              <a:off x="6938353" y="8381928"/>
              <a:ext cx="334346" cy="332168"/>
              <a:chOff x="580725" y="3617925"/>
              <a:chExt cx="299325" cy="297375"/>
            </a:xfrm>
          </p:grpSpPr>
          <p:sp>
            <p:nvSpPr>
              <p:cNvPr id="83" name="Google Shape;83;p11"/>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1"/>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1"/>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1"/>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1"/>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8" name="Google Shape;88;p11"/>
          <p:cNvGrpSpPr/>
          <p:nvPr/>
        </p:nvGrpSpPr>
        <p:grpSpPr>
          <a:xfrm>
            <a:off x="5514987" y="2425282"/>
            <a:ext cx="464697" cy="447269"/>
            <a:chOff x="5471608" y="8216109"/>
            <a:chExt cx="708920" cy="682332"/>
          </a:xfrm>
        </p:grpSpPr>
        <p:sp>
          <p:nvSpPr>
            <p:cNvPr id="89" name="Google Shape;89;p11"/>
            <p:cNvSpPr/>
            <p:nvPr/>
          </p:nvSpPr>
          <p:spPr>
            <a:xfrm>
              <a:off x="5471608"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1"/>
            <p:cNvSpPr/>
            <p:nvPr/>
          </p:nvSpPr>
          <p:spPr>
            <a:xfrm>
              <a:off x="5726080" y="8376309"/>
              <a:ext cx="229792" cy="349421"/>
            </a:xfrm>
            <a:custGeom>
              <a:avLst/>
              <a:gdLst/>
              <a:ahLst/>
              <a:cxnLst/>
              <a:rect l="l" t="t" r="r" b="b"/>
              <a:pathLst>
                <a:path w="8350" h="12697" extrusionOk="0">
                  <a:moveTo>
                    <a:pt x="4222" y="1166"/>
                  </a:moveTo>
                  <a:cubicBezTo>
                    <a:pt x="4443" y="1166"/>
                    <a:pt x="4600" y="1386"/>
                    <a:pt x="4600" y="1607"/>
                  </a:cubicBezTo>
                  <a:lnTo>
                    <a:pt x="4600" y="1890"/>
                  </a:lnTo>
                  <a:cubicBezTo>
                    <a:pt x="5073" y="2048"/>
                    <a:pt x="5451" y="2520"/>
                    <a:pt x="5451" y="3088"/>
                  </a:cubicBezTo>
                  <a:cubicBezTo>
                    <a:pt x="5451" y="3308"/>
                    <a:pt x="5231" y="3497"/>
                    <a:pt x="5010" y="3497"/>
                  </a:cubicBezTo>
                  <a:cubicBezTo>
                    <a:pt x="4758" y="3497"/>
                    <a:pt x="4600" y="3308"/>
                    <a:pt x="4600" y="3088"/>
                  </a:cubicBezTo>
                  <a:cubicBezTo>
                    <a:pt x="4600" y="2835"/>
                    <a:pt x="4411" y="2678"/>
                    <a:pt x="4222" y="2678"/>
                  </a:cubicBezTo>
                  <a:cubicBezTo>
                    <a:pt x="3970" y="2678"/>
                    <a:pt x="3781" y="2867"/>
                    <a:pt x="3781" y="3088"/>
                  </a:cubicBezTo>
                  <a:cubicBezTo>
                    <a:pt x="3781" y="3308"/>
                    <a:pt x="4096" y="3529"/>
                    <a:pt x="4443" y="3781"/>
                  </a:cubicBezTo>
                  <a:cubicBezTo>
                    <a:pt x="4884" y="4096"/>
                    <a:pt x="5451" y="4505"/>
                    <a:pt x="5451" y="5167"/>
                  </a:cubicBezTo>
                  <a:cubicBezTo>
                    <a:pt x="5451" y="5702"/>
                    <a:pt x="5073" y="6143"/>
                    <a:pt x="4600" y="6333"/>
                  </a:cubicBezTo>
                  <a:lnTo>
                    <a:pt x="4600" y="6616"/>
                  </a:lnTo>
                  <a:cubicBezTo>
                    <a:pt x="4600" y="6868"/>
                    <a:pt x="4411" y="7026"/>
                    <a:pt x="4222" y="7026"/>
                  </a:cubicBezTo>
                  <a:cubicBezTo>
                    <a:pt x="3970" y="7026"/>
                    <a:pt x="3781" y="6805"/>
                    <a:pt x="3781" y="6616"/>
                  </a:cubicBezTo>
                  <a:lnTo>
                    <a:pt x="3781" y="6333"/>
                  </a:lnTo>
                  <a:cubicBezTo>
                    <a:pt x="3309" y="6143"/>
                    <a:pt x="2962" y="5702"/>
                    <a:pt x="2962" y="5167"/>
                  </a:cubicBezTo>
                  <a:cubicBezTo>
                    <a:pt x="2962" y="4915"/>
                    <a:pt x="3151" y="4757"/>
                    <a:pt x="3372" y="4757"/>
                  </a:cubicBezTo>
                  <a:cubicBezTo>
                    <a:pt x="3624" y="4757"/>
                    <a:pt x="3781" y="4978"/>
                    <a:pt x="3781" y="5167"/>
                  </a:cubicBezTo>
                  <a:cubicBezTo>
                    <a:pt x="3781" y="5387"/>
                    <a:pt x="3970" y="5608"/>
                    <a:pt x="4222" y="5608"/>
                  </a:cubicBezTo>
                  <a:cubicBezTo>
                    <a:pt x="4443" y="5608"/>
                    <a:pt x="4600" y="5387"/>
                    <a:pt x="4600" y="5167"/>
                  </a:cubicBezTo>
                  <a:cubicBezTo>
                    <a:pt x="4600" y="4915"/>
                    <a:pt x="4285" y="4694"/>
                    <a:pt x="3939" y="4442"/>
                  </a:cubicBezTo>
                  <a:cubicBezTo>
                    <a:pt x="3498" y="4127"/>
                    <a:pt x="2962" y="3749"/>
                    <a:pt x="2962" y="3088"/>
                  </a:cubicBezTo>
                  <a:cubicBezTo>
                    <a:pt x="2962" y="2520"/>
                    <a:pt x="3309" y="2079"/>
                    <a:pt x="3781" y="1890"/>
                  </a:cubicBezTo>
                  <a:lnTo>
                    <a:pt x="3781" y="1607"/>
                  </a:lnTo>
                  <a:cubicBezTo>
                    <a:pt x="3781" y="1386"/>
                    <a:pt x="3970" y="1166"/>
                    <a:pt x="4222" y="1166"/>
                  </a:cubicBezTo>
                  <a:close/>
                  <a:moveTo>
                    <a:pt x="4222" y="0"/>
                  </a:moveTo>
                  <a:cubicBezTo>
                    <a:pt x="1923" y="0"/>
                    <a:pt x="64" y="1859"/>
                    <a:pt x="64" y="4127"/>
                  </a:cubicBezTo>
                  <a:cubicBezTo>
                    <a:pt x="64" y="6270"/>
                    <a:pt x="1733" y="8034"/>
                    <a:pt x="3781" y="8223"/>
                  </a:cubicBezTo>
                  <a:lnTo>
                    <a:pt x="3781" y="9767"/>
                  </a:lnTo>
                  <a:cubicBezTo>
                    <a:pt x="3655" y="9609"/>
                    <a:pt x="3529" y="9483"/>
                    <a:pt x="3372" y="9325"/>
                  </a:cubicBezTo>
                  <a:cubicBezTo>
                    <a:pt x="2647" y="8601"/>
                    <a:pt x="1576" y="8128"/>
                    <a:pt x="442" y="8128"/>
                  </a:cubicBezTo>
                  <a:cubicBezTo>
                    <a:pt x="190" y="8128"/>
                    <a:pt x="32" y="8317"/>
                    <a:pt x="32" y="8506"/>
                  </a:cubicBezTo>
                  <a:cubicBezTo>
                    <a:pt x="1" y="9609"/>
                    <a:pt x="442" y="10617"/>
                    <a:pt x="1261" y="11468"/>
                  </a:cubicBezTo>
                  <a:cubicBezTo>
                    <a:pt x="2049" y="12255"/>
                    <a:pt x="3057" y="12696"/>
                    <a:pt x="4096" y="12696"/>
                  </a:cubicBezTo>
                  <a:lnTo>
                    <a:pt x="4159" y="12696"/>
                  </a:lnTo>
                  <a:cubicBezTo>
                    <a:pt x="5231" y="12696"/>
                    <a:pt x="6302" y="12287"/>
                    <a:pt x="7089" y="11468"/>
                  </a:cubicBezTo>
                  <a:cubicBezTo>
                    <a:pt x="7877" y="10680"/>
                    <a:pt x="8318" y="9641"/>
                    <a:pt x="8318" y="8506"/>
                  </a:cubicBezTo>
                  <a:cubicBezTo>
                    <a:pt x="8350" y="8317"/>
                    <a:pt x="8160" y="8128"/>
                    <a:pt x="7940" y="8128"/>
                  </a:cubicBezTo>
                  <a:cubicBezTo>
                    <a:pt x="7871" y="8124"/>
                    <a:pt x="7801" y="8122"/>
                    <a:pt x="7733" y="8122"/>
                  </a:cubicBezTo>
                  <a:cubicBezTo>
                    <a:pt x="6711" y="8122"/>
                    <a:pt x="5778" y="8558"/>
                    <a:pt x="5010" y="9325"/>
                  </a:cubicBezTo>
                  <a:cubicBezTo>
                    <a:pt x="4852" y="9483"/>
                    <a:pt x="4726" y="9609"/>
                    <a:pt x="4600" y="9767"/>
                  </a:cubicBezTo>
                  <a:lnTo>
                    <a:pt x="4600" y="8223"/>
                  </a:lnTo>
                  <a:cubicBezTo>
                    <a:pt x="6680" y="8034"/>
                    <a:pt x="8350" y="6270"/>
                    <a:pt x="8350" y="4127"/>
                  </a:cubicBezTo>
                  <a:cubicBezTo>
                    <a:pt x="8350" y="1859"/>
                    <a:pt x="6491" y="0"/>
                    <a:pt x="4222"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1" name="Google Shape;91;p11"/>
          <p:cNvGrpSpPr/>
          <p:nvPr/>
        </p:nvGrpSpPr>
        <p:grpSpPr>
          <a:xfrm>
            <a:off x="7187180" y="2425282"/>
            <a:ext cx="464697" cy="447269"/>
            <a:chOff x="1668073" y="8216109"/>
            <a:chExt cx="708920" cy="682332"/>
          </a:xfrm>
        </p:grpSpPr>
        <p:sp>
          <p:nvSpPr>
            <p:cNvPr id="92" name="Google Shape;92;p11"/>
            <p:cNvSpPr/>
            <p:nvPr/>
          </p:nvSpPr>
          <p:spPr>
            <a:xfrm>
              <a:off x="1668073" y="8216109"/>
              <a:ext cx="708920" cy="682332"/>
            </a:xfrm>
            <a:custGeom>
              <a:avLst/>
              <a:gdLst/>
              <a:ahLst/>
              <a:cxnLst/>
              <a:rect l="l" t="t" r="r" b="b"/>
              <a:pathLst>
                <a:path w="65474" h="63033" extrusionOk="0">
                  <a:moveTo>
                    <a:pt x="34010" y="4820"/>
                  </a:moveTo>
                  <a:cubicBezTo>
                    <a:pt x="37430" y="4820"/>
                    <a:pt x="40877" y="5480"/>
                    <a:pt x="44158" y="6841"/>
                  </a:cubicBezTo>
                  <a:cubicBezTo>
                    <a:pt x="54165" y="10969"/>
                    <a:pt x="60667" y="20693"/>
                    <a:pt x="60667" y="31492"/>
                  </a:cubicBezTo>
                  <a:cubicBezTo>
                    <a:pt x="60611" y="46249"/>
                    <a:pt x="48681" y="58179"/>
                    <a:pt x="33981" y="58179"/>
                  </a:cubicBezTo>
                  <a:cubicBezTo>
                    <a:pt x="23182" y="58179"/>
                    <a:pt x="13457" y="51677"/>
                    <a:pt x="9330" y="41726"/>
                  </a:cubicBezTo>
                  <a:cubicBezTo>
                    <a:pt x="5202" y="31775"/>
                    <a:pt x="7464" y="20297"/>
                    <a:pt x="15097" y="12665"/>
                  </a:cubicBezTo>
                  <a:cubicBezTo>
                    <a:pt x="20213" y="7549"/>
                    <a:pt x="27056" y="4820"/>
                    <a:pt x="34010" y="4820"/>
                  </a:cubicBezTo>
                  <a:close/>
                  <a:moveTo>
                    <a:pt x="33981" y="0"/>
                  </a:moveTo>
                  <a:cubicBezTo>
                    <a:pt x="21259" y="0"/>
                    <a:pt x="9725" y="7689"/>
                    <a:pt x="4863" y="19449"/>
                  </a:cubicBezTo>
                  <a:cubicBezTo>
                    <a:pt x="1" y="31210"/>
                    <a:pt x="2658" y="44779"/>
                    <a:pt x="11704" y="53769"/>
                  </a:cubicBezTo>
                  <a:cubicBezTo>
                    <a:pt x="17713" y="59815"/>
                    <a:pt x="25768" y="63033"/>
                    <a:pt x="33961" y="63033"/>
                  </a:cubicBezTo>
                  <a:cubicBezTo>
                    <a:pt x="38026" y="63033"/>
                    <a:pt x="42124" y="62241"/>
                    <a:pt x="46024" y="60610"/>
                  </a:cubicBezTo>
                  <a:cubicBezTo>
                    <a:pt x="57840" y="55747"/>
                    <a:pt x="65473" y="44270"/>
                    <a:pt x="65473" y="31492"/>
                  </a:cubicBezTo>
                  <a:cubicBezTo>
                    <a:pt x="65473" y="14135"/>
                    <a:pt x="51395" y="0"/>
                    <a:pt x="3398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3" name="Google Shape;93;p11"/>
            <p:cNvGrpSpPr/>
            <p:nvPr/>
          </p:nvGrpSpPr>
          <p:grpSpPr>
            <a:xfrm>
              <a:off x="1867492" y="8398188"/>
              <a:ext cx="329595" cy="327598"/>
              <a:chOff x="-6689825" y="3992050"/>
              <a:chExt cx="293025" cy="291250"/>
            </a:xfrm>
          </p:grpSpPr>
          <p:sp>
            <p:nvSpPr>
              <p:cNvPr id="94" name="Google Shape;94;p11"/>
              <p:cNvSpPr/>
              <p:nvPr/>
            </p:nvSpPr>
            <p:spPr>
              <a:xfrm>
                <a:off x="-6547275" y="3992050"/>
                <a:ext cx="30750" cy="65400"/>
              </a:xfrm>
              <a:custGeom>
                <a:avLst/>
                <a:gdLst/>
                <a:ahLst/>
                <a:cxnLst/>
                <a:rect l="l" t="t" r="r" b="b"/>
                <a:pathLst>
                  <a:path w="1230" h="2616" extrusionOk="0">
                    <a:moveTo>
                      <a:pt x="1229" y="1"/>
                    </a:moveTo>
                    <a:cubicBezTo>
                      <a:pt x="757" y="379"/>
                      <a:pt x="284" y="1355"/>
                      <a:pt x="1" y="2616"/>
                    </a:cubicBezTo>
                    <a:lnTo>
                      <a:pt x="1229" y="2616"/>
                    </a:lnTo>
                    <a:lnTo>
                      <a:pt x="1229" y="1"/>
                    </a:ln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1"/>
              <p:cNvSpPr/>
              <p:nvPr/>
            </p:nvSpPr>
            <p:spPr>
              <a:xfrm>
                <a:off x="-6547275" y="4143275"/>
                <a:ext cx="30750" cy="64600"/>
              </a:xfrm>
              <a:custGeom>
                <a:avLst/>
                <a:gdLst/>
                <a:ahLst/>
                <a:cxnLst/>
                <a:rect l="l" t="t" r="r" b="b"/>
                <a:pathLst>
                  <a:path w="1230" h="2584" extrusionOk="0">
                    <a:moveTo>
                      <a:pt x="1" y="1"/>
                    </a:moveTo>
                    <a:cubicBezTo>
                      <a:pt x="284" y="1261"/>
                      <a:pt x="757" y="2237"/>
                      <a:pt x="1229" y="2584"/>
                    </a:cubicBezTo>
                    <a:lnTo>
                      <a:pt x="1229" y="1"/>
                    </a:ln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1"/>
              <p:cNvSpPr/>
              <p:nvPr/>
            </p:nvSpPr>
            <p:spPr>
              <a:xfrm>
                <a:off x="-6551200" y="4073975"/>
                <a:ext cx="34675" cy="51200"/>
              </a:xfrm>
              <a:custGeom>
                <a:avLst/>
                <a:gdLst/>
                <a:ahLst/>
                <a:cxnLst/>
                <a:rect l="l" t="t" r="r" b="b"/>
                <a:pathLst>
                  <a:path w="1387" h="2048" extrusionOk="0">
                    <a:moveTo>
                      <a:pt x="63" y="0"/>
                    </a:moveTo>
                    <a:cubicBezTo>
                      <a:pt x="0" y="725"/>
                      <a:pt x="0" y="1355"/>
                      <a:pt x="63" y="2048"/>
                    </a:cubicBezTo>
                    <a:lnTo>
                      <a:pt x="1386" y="2048"/>
                    </a:lnTo>
                    <a:lnTo>
                      <a:pt x="1386" y="0"/>
                    </a:ln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1"/>
              <p:cNvSpPr/>
              <p:nvPr/>
            </p:nvSpPr>
            <p:spPr>
              <a:xfrm>
                <a:off x="-6475600" y="3994425"/>
                <a:ext cx="70125" cy="63025"/>
              </a:xfrm>
              <a:custGeom>
                <a:avLst/>
                <a:gdLst/>
                <a:ahLst/>
                <a:cxnLst/>
                <a:rect l="l" t="t" r="r" b="b"/>
                <a:pathLst>
                  <a:path w="2805" h="2521" extrusionOk="0">
                    <a:moveTo>
                      <a:pt x="1" y="0"/>
                    </a:moveTo>
                    <a:cubicBezTo>
                      <a:pt x="442" y="630"/>
                      <a:pt x="757" y="1512"/>
                      <a:pt x="946" y="2521"/>
                    </a:cubicBezTo>
                    <a:lnTo>
                      <a:pt x="2805" y="2521"/>
                    </a:lnTo>
                    <a:cubicBezTo>
                      <a:pt x="2301" y="1292"/>
                      <a:pt x="1261" y="347"/>
                      <a:pt x="1"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1"/>
              <p:cNvSpPr/>
              <p:nvPr/>
            </p:nvSpPr>
            <p:spPr>
              <a:xfrm>
                <a:off x="-6449600" y="4073975"/>
                <a:ext cx="52800" cy="51200"/>
              </a:xfrm>
              <a:custGeom>
                <a:avLst/>
                <a:gdLst/>
                <a:ahLst/>
                <a:cxnLst/>
                <a:rect l="l" t="t" r="r" b="b"/>
                <a:pathLst>
                  <a:path w="2112" h="2048" extrusionOk="0">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1"/>
              <p:cNvSpPr/>
              <p:nvPr/>
            </p:nvSpPr>
            <p:spPr>
              <a:xfrm>
                <a:off x="-6500000" y="3992050"/>
                <a:ext cx="30725" cy="65400"/>
              </a:xfrm>
              <a:custGeom>
                <a:avLst/>
                <a:gdLst/>
                <a:ahLst/>
                <a:cxnLst/>
                <a:rect l="l" t="t" r="r" b="b"/>
                <a:pathLst>
                  <a:path w="1229" h="2616" extrusionOk="0">
                    <a:moveTo>
                      <a:pt x="0" y="1"/>
                    </a:moveTo>
                    <a:lnTo>
                      <a:pt x="0" y="2616"/>
                    </a:lnTo>
                    <a:lnTo>
                      <a:pt x="1229" y="2616"/>
                    </a:lnTo>
                    <a:cubicBezTo>
                      <a:pt x="977" y="1355"/>
                      <a:pt x="473" y="379"/>
                      <a:pt x="0"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1"/>
              <p:cNvSpPr/>
              <p:nvPr/>
            </p:nvSpPr>
            <p:spPr>
              <a:xfrm>
                <a:off x="-6500000" y="4143275"/>
                <a:ext cx="30725" cy="64600"/>
              </a:xfrm>
              <a:custGeom>
                <a:avLst/>
                <a:gdLst/>
                <a:ahLst/>
                <a:cxnLst/>
                <a:rect l="l" t="t" r="r" b="b"/>
                <a:pathLst>
                  <a:path w="1229" h="2584" extrusionOk="0">
                    <a:moveTo>
                      <a:pt x="0" y="1"/>
                    </a:moveTo>
                    <a:lnTo>
                      <a:pt x="0" y="2584"/>
                    </a:lnTo>
                    <a:cubicBezTo>
                      <a:pt x="473" y="2237"/>
                      <a:pt x="945" y="1261"/>
                      <a:pt x="1229"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1"/>
              <p:cNvSpPr/>
              <p:nvPr/>
            </p:nvSpPr>
            <p:spPr>
              <a:xfrm>
                <a:off x="-6689825" y="4141700"/>
                <a:ext cx="149675" cy="141600"/>
              </a:xfrm>
              <a:custGeom>
                <a:avLst/>
                <a:gdLst/>
                <a:ahLst/>
                <a:cxnLst/>
                <a:rect l="l" t="t" r="r" b="b"/>
                <a:pathLst>
                  <a:path w="5987" h="5664" extrusionOk="0">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1"/>
              <p:cNvSpPr/>
              <p:nvPr/>
            </p:nvSpPr>
            <p:spPr>
              <a:xfrm>
                <a:off x="-6475600" y="4141700"/>
                <a:ext cx="70125" cy="64600"/>
              </a:xfrm>
              <a:custGeom>
                <a:avLst/>
                <a:gdLst/>
                <a:ahLst/>
                <a:cxnLst/>
                <a:rect l="l" t="t" r="r" b="b"/>
                <a:pathLst>
                  <a:path w="2805" h="2584" extrusionOk="0">
                    <a:moveTo>
                      <a:pt x="946" y="1"/>
                    </a:moveTo>
                    <a:cubicBezTo>
                      <a:pt x="757" y="1040"/>
                      <a:pt x="442" y="1954"/>
                      <a:pt x="1" y="2584"/>
                    </a:cubicBezTo>
                    <a:cubicBezTo>
                      <a:pt x="1261" y="2174"/>
                      <a:pt x="2301" y="1229"/>
                      <a:pt x="2805" y="1"/>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1"/>
              <p:cNvSpPr/>
              <p:nvPr/>
            </p:nvSpPr>
            <p:spPr>
              <a:xfrm>
                <a:off x="-6618950" y="4073975"/>
                <a:ext cx="52025" cy="51200"/>
              </a:xfrm>
              <a:custGeom>
                <a:avLst/>
                <a:gdLst/>
                <a:ahLst/>
                <a:cxnLst/>
                <a:rect l="l" t="t" r="r" b="b"/>
                <a:pathLst>
                  <a:path w="2081" h="2048" extrusionOk="0">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1"/>
              <p:cNvSpPr/>
              <p:nvPr/>
            </p:nvSpPr>
            <p:spPr>
              <a:xfrm>
                <a:off x="-6610275" y="3992850"/>
                <a:ext cx="70125" cy="63025"/>
              </a:xfrm>
              <a:custGeom>
                <a:avLst/>
                <a:gdLst/>
                <a:ahLst/>
                <a:cxnLst/>
                <a:rect l="l" t="t" r="r" b="b"/>
                <a:pathLst>
                  <a:path w="2805" h="2521" extrusionOk="0">
                    <a:moveTo>
                      <a:pt x="2804" y="0"/>
                    </a:moveTo>
                    <a:lnTo>
                      <a:pt x="2804" y="0"/>
                    </a:lnTo>
                    <a:cubicBezTo>
                      <a:pt x="1544" y="410"/>
                      <a:pt x="504" y="1355"/>
                      <a:pt x="0" y="2521"/>
                    </a:cubicBezTo>
                    <a:lnTo>
                      <a:pt x="1859" y="2521"/>
                    </a:lnTo>
                    <a:cubicBezTo>
                      <a:pt x="2017" y="1575"/>
                      <a:pt x="2363" y="693"/>
                      <a:pt x="2804"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1"/>
              <p:cNvSpPr/>
              <p:nvPr/>
            </p:nvSpPr>
            <p:spPr>
              <a:xfrm>
                <a:off x="-6500000" y="4073975"/>
                <a:ext cx="35450" cy="51200"/>
              </a:xfrm>
              <a:custGeom>
                <a:avLst/>
                <a:gdLst/>
                <a:ahLst/>
                <a:cxnLst/>
                <a:rect l="l" t="t" r="r" b="b"/>
                <a:pathLst>
                  <a:path w="1418" h="2048" extrusionOk="0">
                    <a:moveTo>
                      <a:pt x="0" y="0"/>
                    </a:moveTo>
                    <a:lnTo>
                      <a:pt x="0" y="2048"/>
                    </a:lnTo>
                    <a:lnTo>
                      <a:pt x="1292" y="2048"/>
                    </a:lnTo>
                    <a:cubicBezTo>
                      <a:pt x="1418" y="1355"/>
                      <a:pt x="1418" y="725"/>
                      <a:pt x="1292" y="0"/>
                    </a:cubicBezTo>
                    <a:close/>
                  </a:path>
                </a:pathLst>
              </a:custGeom>
              <a:solidFill>
                <a:srgbClr val="F6F5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06" name="Google Shape;106;p11"/>
          <p:cNvSpPr txBox="1">
            <a:spLocks noGrp="1"/>
          </p:cNvSpPr>
          <p:nvPr>
            <p:ph type="subTitle" idx="1"/>
          </p:nvPr>
        </p:nvSpPr>
        <p:spPr>
          <a:xfrm>
            <a:off x="2197930" y="804275"/>
            <a:ext cx="6627900" cy="416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2"/>
              </a:buClr>
              <a:buSzPts val="1400"/>
              <a:buFont typeface="Poppins"/>
              <a:buNone/>
              <a:defRPr b="1">
                <a:solidFill>
                  <a:schemeClr val="accent2"/>
                </a:solidFill>
                <a:latin typeface="Poppins"/>
                <a:ea typeface="Poppins"/>
                <a:cs typeface="Poppins"/>
                <a:sym typeface="Poppins"/>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400"/>
              <a:buNone/>
              <a:defRPr/>
            </a:lvl3pPr>
            <a:lvl4pPr lvl="3" algn="l">
              <a:lnSpc>
                <a:spcPct val="100000"/>
              </a:lnSpc>
              <a:spcBef>
                <a:spcPts val="1200"/>
              </a:spcBef>
              <a:spcAft>
                <a:spcPts val="0"/>
              </a:spcAft>
              <a:buSzPts val="1400"/>
              <a:buNone/>
              <a:defRPr/>
            </a:lvl4pPr>
            <a:lvl5pPr lvl="4" algn="l">
              <a:lnSpc>
                <a:spcPct val="100000"/>
              </a:lnSpc>
              <a:spcBef>
                <a:spcPts val="1200"/>
              </a:spcBef>
              <a:spcAft>
                <a:spcPts val="0"/>
              </a:spcAft>
              <a:buSzPts val="1400"/>
              <a:buNone/>
              <a:defRPr/>
            </a:lvl5pPr>
            <a:lvl6pPr lvl="5" algn="l">
              <a:lnSpc>
                <a:spcPct val="100000"/>
              </a:lnSpc>
              <a:spcBef>
                <a:spcPts val="1200"/>
              </a:spcBef>
              <a:spcAft>
                <a:spcPts val="0"/>
              </a:spcAft>
              <a:buSzPts val="1400"/>
              <a:buNone/>
              <a:defRPr/>
            </a:lvl6pPr>
            <a:lvl7pPr lvl="6" algn="l">
              <a:lnSpc>
                <a:spcPct val="100000"/>
              </a:lnSpc>
              <a:spcBef>
                <a:spcPts val="1200"/>
              </a:spcBef>
              <a:spcAft>
                <a:spcPts val="0"/>
              </a:spcAft>
              <a:buSzPts val="1400"/>
              <a:buNone/>
              <a:defRPr/>
            </a:lvl7pPr>
            <a:lvl8pPr lvl="7" algn="l">
              <a:lnSpc>
                <a:spcPct val="100000"/>
              </a:lnSpc>
              <a:spcBef>
                <a:spcPts val="1200"/>
              </a:spcBef>
              <a:spcAft>
                <a:spcPts val="0"/>
              </a:spcAft>
              <a:buSzPts val="1400"/>
              <a:buNone/>
              <a:defRPr/>
            </a:lvl8pPr>
            <a:lvl9pPr lvl="8" algn="l">
              <a:lnSpc>
                <a:spcPct val="100000"/>
              </a:lnSpc>
              <a:spcBef>
                <a:spcPts val="1200"/>
              </a:spcBef>
              <a:spcAft>
                <a:spcPts val="1200"/>
              </a:spcAft>
              <a:buSzPts val="1400"/>
              <a:buNone/>
              <a:defRPr/>
            </a:lvl9pPr>
          </a:lstStyle>
          <a:p>
            <a:endParaRPr/>
          </a:p>
        </p:txBody>
      </p:sp>
      <p:sp>
        <p:nvSpPr>
          <p:cNvPr id="107" name="Google Shape;107;p11"/>
          <p:cNvSpPr txBox="1">
            <a:spLocks noGrp="1"/>
          </p:cNvSpPr>
          <p:nvPr>
            <p:ph type="body" idx="2"/>
          </p:nvPr>
        </p:nvSpPr>
        <p:spPr>
          <a:xfrm>
            <a:off x="2052450" y="1155550"/>
            <a:ext cx="6773400" cy="10263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chemeClr val="lt1"/>
              </a:buClr>
              <a:buSzPts val="1200"/>
              <a:buChar char="●"/>
              <a:defRPr sz="1200">
                <a:solidFill>
                  <a:schemeClr val="lt1"/>
                </a:solidFill>
              </a:defRPr>
            </a:lvl1pPr>
            <a:lvl2pPr marL="914400" lvl="1" indent="-304800" algn="l">
              <a:lnSpc>
                <a:spcPct val="100000"/>
              </a:lnSpc>
              <a:spcBef>
                <a:spcPts val="400"/>
              </a:spcBef>
              <a:spcAft>
                <a:spcPts val="0"/>
              </a:spcAft>
              <a:buClr>
                <a:schemeClr val="lt1"/>
              </a:buClr>
              <a:buSzPts val="1200"/>
              <a:buChar char="○"/>
              <a:defRPr sz="1200">
                <a:solidFill>
                  <a:schemeClr val="lt1"/>
                </a:solidFill>
              </a:defRPr>
            </a:lvl2pPr>
            <a:lvl3pPr marL="1371600" lvl="2" indent="-304800" algn="l">
              <a:lnSpc>
                <a:spcPct val="100000"/>
              </a:lnSpc>
              <a:spcBef>
                <a:spcPts val="400"/>
              </a:spcBef>
              <a:spcAft>
                <a:spcPts val="0"/>
              </a:spcAft>
              <a:buClr>
                <a:schemeClr val="lt1"/>
              </a:buClr>
              <a:buSzPts val="1200"/>
              <a:buChar char="■"/>
              <a:defRPr sz="1200">
                <a:solidFill>
                  <a:schemeClr val="lt1"/>
                </a:solidFill>
              </a:defRPr>
            </a:lvl3pPr>
            <a:lvl4pPr marL="1828800" lvl="3" indent="-304800" algn="l">
              <a:lnSpc>
                <a:spcPct val="100000"/>
              </a:lnSpc>
              <a:spcBef>
                <a:spcPts val="400"/>
              </a:spcBef>
              <a:spcAft>
                <a:spcPts val="0"/>
              </a:spcAft>
              <a:buClr>
                <a:schemeClr val="lt1"/>
              </a:buClr>
              <a:buSzPts val="1200"/>
              <a:buChar char="●"/>
              <a:defRPr sz="1200">
                <a:solidFill>
                  <a:schemeClr val="lt1"/>
                </a:solidFill>
              </a:defRPr>
            </a:lvl4pPr>
            <a:lvl5pPr marL="2286000" lvl="4" indent="-304800" algn="l">
              <a:lnSpc>
                <a:spcPct val="100000"/>
              </a:lnSpc>
              <a:spcBef>
                <a:spcPts val="400"/>
              </a:spcBef>
              <a:spcAft>
                <a:spcPts val="0"/>
              </a:spcAft>
              <a:buClr>
                <a:schemeClr val="lt1"/>
              </a:buClr>
              <a:buSzPts val="1200"/>
              <a:buChar char="○"/>
              <a:defRPr sz="1200">
                <a:solidFill>
                  <a:schemeClr val="lt1"/>
                </a:solidFill>
              </a:defRPr>
            </a:lvl5pPr>
            <a:lvl6pPr marL="2743200" lvl="5" indent="-304800" algn="l">
              <a:lnSpc>
                <a:spcPct val="100000"/>
              </a:lnSpc>
              <a:spcBef>
                <a:spcPts val="400"/>
              </a:spcBef>
              <a:spcAft>
                <a:spcPts val="0"/>
              </a:spcAft>
              <a:buClr>
                <a:schemeClr val="lt1"/>
              </a:buClr>
              <a:buSzPts val="1200"/>
              <a:buChar char="■"/>
              <a:defRPr sz="1200">
                <a:solidFill>
                  <a:schemeClr val="lt1"/>
                </a:solidFill>
              </a:defRPr>
            </a:lvl6pPr>
            <a:lvl7pPr marL="3200400" lvl="6" indent="-304800" algn="l">
              <a:lnSpc>
                <a:spcPct val="100000"/>
              </a:lnSpc>
              <a:spcBef>
                <a:spcPts val="400"/>
              </a:spcBef>
              <a:spcAft>
                <a:spcPts val="0"/>
              </a:spcAft>
              <a:buClr>
                <a:schemeClr val="lt1"/>
              </a:buClr>
              <a:buSzPts val="1200"/>
              <a:buChar char="●"/>
              <a:defRPr sz="1200">
                <a:solidFill>
                  <a:schemeClr val="lt1"/>
                </a:solidFill>
              </a:defRPr>
            </a:lvl7pPr>
            <a:lvl8pPr marL="3657600" lvl="7" indent="-304800" algn="l">
              <a:lnSpc>
                <a:spcPct val="100000"/>
              </a:lnSpc>
              <a:spcBef>
                <a:spcPts val="400"/>
              </a:spcBef>
              <a:spcAft>
                <a:spcPts val="0"/>
              </a:spcAft>
              <a:buClr>
                <a:schemeClr val="lt1"/>
              </a:buClr>
              <a:buSzPts val="1200"/>
              <a:buChar char="○"/>
              <a:defRPr sz="1200">
                <a:solidFill>
                  <a:schemeClr val="lt1"/>
                </a:solidFill>
              </a:defRPr>
            </a:lvl8pPr>
            <a:lvl9pPr marL="4114800" lvl="8" indent="-304800" algn="l">
              <a:lnSpc>
                <a:spcPct val="100000"/>
              </a:lnSpc>
              <a:spcBef>
                <a:spcPts val="400"/>
              </a:spcBef>
              <a:spcAft>
                <a:spcPts val="400"/>
              </a:spcAft>
              <a:buClr>
                <a:schemeClr val="lt1"/>
              </a:buClr>
              <a:buSzPts val="1200"/>
              <a:buChar char="■"/>
              <a:defRPr sz="1200">
                <a:solidFill>
                  <a:schemeClr val="lt1"/>
                </a:solidFill>
              </a:defRPr>
            </a:lvl9pPr>
          </a:lstStyle>
          <a:p>
            <a:endParaRPr/>
          </a:p>
        </p:txBody>
      </p:sp>
      <p:sp>
        <p:nvSpPr>
          <p:cNvPr id="108" name="Google Shape;108;p11"/>
          <p:cNvSpPr txBox="1">
            <a:spLocks noGrp="1"/>
          </p:cNvSpPr>
          <p:nvPr>
            <p:ph type="subTitle" idx="3"/>
          </p:nvPr>
        </p:nvSpPr>
        <p:spPr>
          <a:xfrm>
            <a:off x="430050" y="3215000"/>
            <a:ext cx="1622400" cy="187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900"/>
              <a:buNone/>
              <a:defRPr sz="900">
                <a:solidFill>
                  <a:schemeClr val="lt1"/>
                </a:solidFill>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400"/>
              <a:buNone/>
              <a:defRPr/>
            </a:lvl3pPr>
            <a:lvl4pPr lvl="3" algn="l">
              <a:lnSpc>
                <a:spcPct val="100000"/>
              </a:lnSpc>
              <a:spcBef>
                <a:spcPts val="1200"/>
              </a:spcBef>
              <a:spcAft>
                <a:spcPts val="0"/>
              </a:spcAft>
              <a:buSzPts val="1400"/>
              <a:buNone/>
              <a:defRPr/>
            </a:lvl4pPr>
            <a:lvl5pPr lvl="4" algn="l">
              <a:lnSpc>
                <a:spcPct val="100000"/>
              </a:lnSpc>
              <a:spcBef>
                <a:spcPts val="1200"/>
              </a:spcBef>
              <a:spcAft>
                <a:spcPts val="0"/>
              </a:spcAft>
              <a:buSzPts val="1400"/>
              <a:buNone/>
              <a:defRPr/>
            </a:lvl5pPr>
            <a:lvl6pPr lvl="5" algn="l">
              <a:lnSpc>
                <a:spcPct val="100000"/>
              </a:lnSpc>
              <a:spcBef>
                <a:spcPts val="1200"/>
              </a:spcBef>
              <a:spcAft>
                <a:spcPts val="0"/>
              </a:spcAft>
              <a:buSzPts val="1400"/>
              <a:buNone/>
              <a:defRPr/>
            </a:lvl6pPr>
            <a:lvl7pPr lvl="6" algn="l">
              <a:lnSpc>
                <a:spcPct val="100000"/>
              </a:lnSpc>
              <a:spcBef>
                <a:spcPts val="1200"/>
              </a:spcBef>
              <a:spcAft>
                <a:spcPts val="0"/>
              </a:spcAft>
              <a:buSzPts val="1400"/>
              <a:buNone/>
              <a:defRPr/>
            </a:lvl7pPr>
            <a:lvl8pPr lvl="7" algn="l">
              <a:lnSpc>
                <a:spcPct val="100000"/>
              </a:lnSpc>
              <a:spcBef>
                <a:spcPts val="1200"/>
              </a:spcBef>
              <a:spcAft>
                <a:spcPts val="0"/>
              </a:spcAft>
              <a:buSzPts val="1400"/>
              <a:buNone/>
              <a:defRPr/>
            </a:lvl8pPr>
            <a:lvl9pPr lvl="8" algn="l">
              <a:lnSpc>
                <a:spcPct val="100000"/>
              </a:lnSpc>
              <a:spcBef>
                <a:spcPts val="1200"/>
              </a:spcBef>
              <a:spcAft>
                <a:spcPts val="1200"/>
              </a:spcAft>
              <a:buSzPts val="1400"/>
              <a:buNone/>
              <a:defRPr/>
            </a:lvl9pPr>
          </a:lstStyle>
          <a:p>
            <a:endParaRPr/>
          </a:p>
        </p:txBody>
      </p:sp>
      <p:sp>
        <p:nvSpPr>
          <p:cNvPr id="109" name="Google Shape;109;p11"/>
          <p:cNvSpPr txBox="1">
            <a:spLocks noGrp="1"/>
          </p:cNvSpPr>
          <p:nvPr>
            <p:ph type="subTitle" idx="4"/>
          </p:nvPr>
        </p:nvSpPr>
        <p:spPr>
          <a:xfrm>
            <a:off x="2130950" y="3215000"/>
            <a:ext cx="1622400" cy="187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900"/>
              <a:buNone/>
              <a:defRPr sz="900">
                <a:solidFill>
                  <a:schemeClr val="lt1"/>
                </a:solidFill>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400"/>
              <a:buNone/>
              <a:defRPr/>
            </a:lvl3pPr>
            <a:lvl4pPr lvl="3" algn="l">
              <a:lnSpc>
                <a:spcPct val="100000"/>
              </a:lnSpc>
              <a:spcBef>
                <a:spcPts val="1200"/>
              </a:spcBef>
              <a:spcAft>
                <a:spcPts val="0"/>
              </a:spcAft>
              <a:buSzPts val="1400"/>
              <a:buNone/>
              <a:defRPr/>
            </a:lvl4pPr>
            <a:lvl5pPr lvl="4" algn="l">
              <a:lnSpc>
                <a:spcPct val="100000"/>
              </a:lnSpc>
              <a:spcBef>
                <a:spcPts val="1200"/>
              </a:spcBef>
              <a:spcAft>
                <a:spcPts val="0"/>
              </a:spcAft>
              <a:buSzPts val="1400"/>
              <a:buNone/>
              <a:defRPr/>
            </a:lvl5pPr>
            <a:lvl6pPr lvl="5" algn="l">
              <a:lnSpc>
                <a:spcPct val="100000"/>
              </a:lnSpc>
              <a:spcBef>
                <a:spcPts val="1200"/>
              </a:spcBef>
              <a:spcAft>
                <a:spcPts val="0"/>
              </a:spcAft>
              <a:buSzPts val="1400"/>
              <a:buNone/>
              <a:defRPr/>
            </a:lvl6pPr>
            <a:lvl7pPr lvl="6" algn="l">
              <a:lnSpc>
                <a:spcPct val="100000"/>
              </a:lnSpc>
              <a:spcBef>
                <a:spcPts val="1200"/>
              </a:spcBef>
              <a:spcAft>
                <a:spcPts val="0"/>
              </a:spcAft>
              <a:buSzPts val="1400"/>
              <a:buNone/>
              <a:defRPr/>
            </a:lvl7pPr>
            <a:lvl8pPr lvl="7" algn="l">
              <a:lnSpc>
                <a:spcPct val="100000"/>
              </a:lnSpc>
              <a:spcBef>
                <a:spcPts val="1200"/>
              </a:spcBef>
              <a:spcAft>
                <a:spcPts val="0"/>
              </a:spcAft>
              <a:buSzPts val="1400"/>
              <a:buNone/>
              <a:defRPr/>
            </a:lvl8pPr>
            <a:lvl9pPr lvl="8" algn="l">
              <a:lnSpc>
                <a:spcPct val="100000"/>
              </a:lnSpc>
              <a:spcBef>
                <a:spcPts val="1200"/>
              </a:spcBef>
              <a:spcAft>
                <a:spcPts val="1200"/>
              </a:spcAft>
              <a:buSzPts val="1400"/>
              <a:buNone/>
              <a:defRPr/>
            </a:lvl9pPr>
          </a:lstStyle>
          <a:p>
            <a:endParaRPr/>
          </a:p>
        </p:txBody>
      </p:sp>
      <p:sp>
        <p:nvSpPr>
          <p:cNvPr id="110" name="Google Shape;110;p11"/>
          <p:cNvSpPr txBox="1">
            <a:spLocks noGrp="1"/>
          </p:cNvSpPr>
          <p:nvPr>
            <p:ph type="subTitle" idx="5"/>
          </p:nvPr>
        </p:nvSpPr>
        <p:spPr>
          <a:xfrm>
            <a:off x="3822975" y="3215000"/>
            <a:ext cx="1622400" cy="187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900"/>
              <a:buNone/>
              <a:defRPr sz="900">
                <a:solidFill>
                  <a:schemeClr val="lt1"/>
                </a:solidFill>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400"/>
              <a:buNone/>
              <a:defRPr/>
            </a:lvl3pPr>
            <a:lvl4pPr lvl="3" algn="l">
              <a:lnSpc>
                <a:spcPct val="100000"/>
              </a:lnSpc>
              <a:spcBef>
                <a:spcPts val="1200"/>
              </a:spcBef>
              <a:spcAft>
                <a:spcPts val="0"/>
              </a:spcAft>
              <a:buSzPts val="1400"/>
              <a:buNone/>
              <a:defRPr/>
            </a:lvl4pPr>
            <a:lvl5pPr lvl="4" algn="l">
              <a:lnSpc>
                <a:spcPct val="100000"/>
              </a:lnSpc>
              <a:spcBef>
                <a:spcPts val="1200"/>
              </a:spcBef>
              <a:spcAft>
                <a:spcPts val="0"/>
              </a:spcAft>
              <a:buSzPts val="1400"/>
              <a:buNone/>
              <a:defRPr/>
            </a:lvl5pPr>
            <a:lvl6pPr lvl="5" algn="l">
              <a:lnSpc>
                <a:spcPct val="100000"/>
              </a:lnSpc>
              <a:spcBef>
                <a:spcPts val="1200"/>
              </a:spcBef>
              <a:spcAft>
                <a:spcPts val="0"/>
              </a:spcAft>
              <a:buSzPts val="1400"/>
              <a:buNone/>
              <a:defRPr/>
            </a:lvl6pPr>
            <a:lvl7pPr lvl="6" algn="l">
              <a:lnSpc>
                <a:spcPct val="100000"/>
              </a:lnSpc>
              <a:spcBef>
                <a:spcPts val="1200"/>
              </a:spcBef>
              <a:spcAft>
                <a:spcPts val="0"/>
              </a:spcAft>
              <a:buSzPts val="1400"/>
              <a:buNone/>
              <a:defRPr/>
            </a:lvl7pPr>
            <a:lvl8pPr lvl="7" algn="l">
              <a:lnSpc>
                <a:spcPct val="100000"/>
              </a:lnSpc>
              <a:spcBef>
                <a:spcPts val="1200"/>
              </a:spcBef>
              <a:spcAft>
                <a:spcPts val="0"/>
              </a:spcAft>
              <a:buSzPts val="1400"/>
              <a:buNone/>
              <a:defRPr/>
            </a:lvl8pPr>
            <a:lvl9pPr lvl="8" algn="l">
              <a:lnSpc>
                <a:spcPct val="100000"/>
              </a:lnSpc>
              <a:spcBef>
                <a:spcPts val="1200"/>
              </a:spcBef>
              <a:spcAft>
                <a:spcPts val="1200"/>
              </a:spcAft>
              <a:buSzPts val="1400"/>
              <a:buNone/>
              <a:defRPr/>
            </a:lvl9pPr>
          </a:lstStyle>
          <a:p>
            <a:endParaRPr/>
          </a:p>
        </p:txBody>
      </p:sp>
      <p:sp>
        <p:nvSpPr>
          <p:cNvPr id="111" name="Google Shape;111;p11"/>
          <p:cNvSpPr txBox="1">
            <a:spLocks noGrp="1"/>
          </p:cNvSpPr>
          <p:nvPr>
            <p:ph type="subTitle" idx="6"/>
          </p:nvPr>
        </p:nvSpPr>
        <p:spPr>
          <a:xfrm>
            <a:off x="5551675" y="3215000"/>
            <a:ext cx="1622400" cy="187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900"/>
              <a:buNone/>
              <a:defRPr sz="900">
                <a:solidFill>
                  <a:schemeClr val="lt1"/>
                </a:solidFill>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400"/>
              <a:buNone/>
              <a:defRPr/>
            </a:lvl3pPr>
            <a:lvl4pPr lvl="3" algn="l">
              <a:lnSpc>
                <a:spcPct val="100000"/>
              </a:lnSpc>
              <a:spcBef>
                <a:spcPts val="1200"/>
              </a:spcBef>
              <a:spcAft>
                <a:spcPts val="0"/>
              </a:spcAft>
              <a:buSzPts val="1400"/>
              <a:buNone/>
              <a:defRPr/>
            </a:lvl4pPr>
            <a:lvl5pPr lvl="4" algn="l">
              <a:lnSpc>
                <a:spcPct val="100000"/>
              </a:lnSpc>
              <a:spcBef>
                <a:spcPts val="1200"/>
              </a:spcBef>
              <a:spcAft>
                <a:spcPts val="0"/>
              </a:spcAft>
              <a:buSzPts val="1400"/>
              <a:buNone/>
              <a:defRPr/>
            </a:lvl5pPr>
            <a:lvl6pPr lvl="5" algn="l">
              <a:lnSpc>
                <a:spcPct val="100000"/>
              </a:lnSpc>
              <a:spcBef>
                <a:spcPts val="1200"/>
              </a:spcBef>
              <a:spcAft>
                <a:spcPts val="0"/>
              </a:spcAft>
              <a:buSzPts val="1400"/>
              <a:buNone/>
              <a:defRPr/>
            </a:lvl6pPr>
            <a:lvl7pPr lvl="6" algn="l">
              <a:lnSpc>
                <a:spcPct val="100000"/>
              </a:lnSpc>
              <a:spcBef>
                <a:spcPts val="1200"/>
              </a:spcBef>
              <a:spcAft>
                <a:spcPts val="0"/>
              </a:spcAft>
              <a:buSzPts val="1400"/>
              <a:buNone/>
              <a:defRPr/>
            </a:lvl7pPr>
            <a:lvl8pPr lvl="7" algn="l">
              <a:lnSpc>
                <a:spcPct val="100000"/>
              </a:lnSpc>
              <a:spcBef>
                <a:spcPts val="1200"/>
              </a:spcBef>
              <a:spcAft>
                <a:spcPts val="0"/>
              </a:spcAft>
              <a:buSzPts val="1400"/>
              <a:buNone/>
              <a:defRPr/>
            </a:lvl8pPr>
            <a:lvl9pPr lvl="8" algn="l">
              <a:lnSpc>
                <a:spcPct val="100000"/>
              </a:lnSpc>
              <a:spcBef>
                <a:spcPts val="1200"/>
              </a:spcBef>
              <a:spcAft>
                <a:spcPts val="1200"/>
              </a:spcAft>
              <a:buSzPts val="1400"/>
              <a:buNone/>
              <a:defRPr/>
            </a:lvl9pPr>
          </a:lstStyle>
          <a:p>
            <a:endParaRPr/>
          </a:p>
        </p:txBody>
      </p:sp>
      <p:sp>
        <p:nvSpPr>
          <p:cNvPr id="112" name="Google Shape;112;p11"/>
          <p:cNvSpPr txBox="1">
            <a:spLocks noGrp="1"/>
          </p:cNvSpPr>
          <p:nvPr>
            <p:ph type="subTitle" idx="7"/>
          </p:nvPr>
        </p:nvSpPr>
        <p:spPr>
          <a:xfrm>
            <a:off x="7215900" y="3215000"/>
            <a:ext cx="1622400" cy="187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900"/>
              <a:buNone/>
              <a:defRPr sz="900">
                <a:solidFill>
                  <a:schemeClr val="lt1"/>
                </a:solidFill>
              </a:defRPr>
            </a:lvl1pPr>
            <a:lvl2pPr lvl="1" algn="l">
              <a:lnSpc>
                <a:spcPct val="100000"/>
              </a:lnSpc>
              <a:spcBef>
                <a:spcPts val="1200"/>
              </a:spcBef>
              <a:spcAft>
                <a:spcPts val="0"/>
              </a:spcAft>
              <a:buSzPts val="1400"/>
              <a:buNone/>
              <a:defRPr/>
            </a:lvl2pPr>
            <a:lvl3pPr lvl="2" algn="l">
              <a:lnSpc>
                <a:spcPct val="100000"/>
              </a:lnSpc>
              <a:spcBef>
                <a:spcPts val="1200"/>
              </a:spcBef>
              <a:spcAft>
                <a:spcPts val="0"/>
              </a:spcAft>
              <a:buSzPts val="1400"/>
              <a:buNone/>
              <a:defRPr/>
            </a:lvl3pPr>
            <a:lvl4pPr lvl="3" algn="l">
              <a:lnSpc>
                <a:spcPct val="100000"/>
              </a:lnSpc>
              <a:spcBef>
                <a:spcPts val="1200"/>
              </a:spcBef>
              <a:spcAft>
                <a:spcPts val="0"/>
              </a:spcAft>
              <a:buSzPts val="1400"/>
              <a:buNone/>
              <a:defRPr/>
            </a:lvl4pPr>
            <a:lvl5pPr lvl="4" algn="l">
              <a:lnSpc>
                <a:spcPct val="100000"/>
              </a:lnSpc>
              <a:spcBef>
                <a:spcPts val="1200"/>
              </a:spcBef>
              <a:spcAft>
                <a:spcPts val="0"/>
              </a:spcAft>
              <a:buSzPts val="1400"/>
              <a:buNone/>
              <a:defRPr/>
            </a:lvl5pPr>
            <a:lvl6pPr lvl="5" algn="l">
              <a:lnSpc>
                <a:spcPct val="100000"/>
              </a:lnSpc>
              <a:spcBef>
                <a:spcPts val="1200"/>
              </a:spcBef>
              <a:spcAft>
                <a:spcPts val="0"/>
              </a:spcAft>
              <a:buSzPts val="1400"/>
              <a:buNone/>
              <a:defRPr/>
            </a:lvl6pPr>
            <a:lvl7pPr lvl="6" algn="l">
              <a:lnSpc>
                <a:spcPct val="100000"/>
              </a:lnSpc>
              <a:spcBef>
                <a:spcPts val="1200"/>
              </a:spcBef>
              <a:spcAft>
                <a:spcPts val="0"/>
              </a:spcAft>
              <a:buSzPts val="1400"/>
              <a:buNone/>
              <a:defRPr/>
            </a:lvl7pPr>
            <a:lvl8pPr lvl="7" algn="l">
              <a:lnSpc>
                <a:spcPct val="100000"/>
              </a:lnSpc>
              <a:spcBef>
                <a:spcPts val="1200"/>
              </a:spcBef>
              <a:spcAft>
                <a:spcPts val="0"/>
              </a:spcAft>
              <a:buSzPts val="1400"/>
              <a:buNone/>
              <a:defRPr/>
            </a:lvl8pPr>
            <a:lvl9pPr lvl="8" algn="l">
              <a:lnSpc>
                <a:spcPct val="100000"/>
              </a:lnSpc>
              <a:spcBef>
                <a:spcPts val="1200"/>
              </a:spcBef>
              <a:spcAft>
                <a:spcPts val="1200"/>
              </a:spcAft>
              <a:buSzPts val="1400"/>
              <a:buNone/>
              <a:defRPr/>
            </a:lvl9pPr>
          </a:lstStyle>
          <a:p>
            <a:endParaRPr/>
          </a:p>
        </p:txBody>
      </p:sp>
      <p:sp>
        <p:nvSpPr>
          <p:cNvPr id="113" name="Google Shape;113;p11"/>
          <p:cNvSpPr>
            <a:spLocks noGrp="1"/>
          </p:cNvSpPr>
          <p:nvPr>
            <p:ph type="pic" idx="8"/>
          </p:nvPr>
        </p:nvSpPr>
        <p:spPr>
          <a:xfrm>
            <a:off x="410300" y="795500"/>
            <a:ext cx="1301400" cy="13014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11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accent6"/>
        </a:solidFill>
        <a:effectLst/>
      </p:bgPr>
    </p:bg>
    <p:spTree>
      <p:nvGrpSpPr>
        <p:cNvPr id="1" name="Shape 115"/>
        <p:cNvGrpSpPr/>
        <p:nvPr/>
      </p:nvGrpSpPr>
      <p:grpSpPr>
        <a:xfrm>
          <a:off x="0" y="0"/>
          <a:ext cx="0" cy="0"/>
          <a:chOff x="0" y="0"/>
          <a:chExt cx="0" cy="0"/>
        </a:xfrm>
      </p:grpSpPr>
      <p:sp>
        <p:nvSpPr>
          <p:cNvPr id="116" name="Google Shape;116;p13"/>
          <p:cNvSpPr txBox="1">
            <a:spLocks noGrp="1"/>
          </p:cNvSpPr>
          <p:nvPr>
            <p:ph type="title"/>
          </p:nvPr>
        </p:nvSpPr>
        <p:spPr>
          <a:xfrm>
            <a:off x="335625" y="399550"/>
            <a:ext cx="8351100" cy="89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 name="Google Shape;117;p13"/>
          <p:cNvSpPr txBox="1">
            <a:spLocks noGrp="1"/>
          </p:cNvSpPr>
          <p:nvPr>
            <p:ph type="body" idx="1"/>
          </p:nvPr>
        </p:nvSpPr>
        <p:spPr>
          <a:xfrm>
            <a:off x="335625" y="1552575"/>
            <a:ext cx="8236800" cy="3124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1200"/>
              </a:spcBef>
              <a:spcAft>
                <a:spcPts val="0"/>
              </a:spcAft>
              <a:buSzPts val="1400"/>
              <a:buChar char="○"/>
              <a:defRPr/>
            </a:lvl2pPr>
            <a:lvl3pPr marL="1371600" lvl="2" indent="-317500" algn="l">
              <a:lnSpc>
                <a:spcPct val="100000"/>
              </a:lnSpc>
              <a:spcBef>
                <a:spcPts val="1200"/>
              </a:spcBef>
              <a:spcAft>
                <a:spcPts val="0"/>
              </a:spcAft>
              <a:buSzPts val="1400"/>
              <a:buChar char="■"/>
              <a:defRPr/>
            </a:lvl3pPr>
            <a:lvl4pPr marL="1828800" lvl="3" indent="-317500" algn="l">
              <a:lnSpc>
                <a:spcPct val="100000"/>
              </a:lnSpc>
              <a:spcBef>
                <a:spcPts val="1200"/>
              </a:spcBef>
              <a:spcAft>
                <a:spcPts val="0"/>
              </a:spcAft>
              <a:buSzPts val="1400"/>
              <a:buChar char="●"/>
              <a:defRPr/>
            </a:lvl4pPr>
            <a:lvl5pPr marL="2286000" lvl="4" indent="-317500" algn="l">
              <a:lnSpc>
                <a:spcPct val="100000"/>
              </a:lnSpc>
              <a:spcBef>
                <a:spcPts val="1200"/>
              </a:spcBef>
              <a:spcAft>
                <a:spcPts val="0"/>
              </a:spcAft>
              <a:buSzPts val="1400"/>
              <a:buChar char="○"/>
              <a:defRPr/>
            </a:lvl5pPr>
            <a:lvl6pPr marL="2743200" lvl="5" indent="-317500" algn="l">
              <a:lnSpc>
                <a:spcPct val="100000"/>
              </a:lnSpc>
              <a:spcBef>
                <a:spcPts val="1200"/>
              </a:spcBef>
              <a:spcAft>
                <a:spcPts val="0"/>
              </a:spcAft>
              <a:buSzPts val="1400"/>
              <a:buChar char="■"/>
              <a:defRPr/>
            </a:lvl6pPr>
            <a:lvl7pPr marL="3200400" lvl="6" indent="-317500" algn="l">
              <a:lnSpc>
                <a:spcPct val="100000"/>
              </a:lnSpc>
              <a:spcBef>
                <a:spcPts val="1200"/>
              </a:spcBef>
              <a:spcAft>
                <a:spcPts val="0"/>
              </a:spcAft>
              <a:buSzPts val="1400"/>
              <a:buChar char="●"/>
              <a:defRPr/>
            </a:lvl7pPr>
            <a:lvl8pPr marL="3657600" lvl="7" indent="-317500" algn="l">
              <a:lnSpc>
                <a:spcPct val="100000"/>
              </a:lnSpc>
              <a:spcBef>
                <a:spcPts val="1200"/>
              </a:spcBef>
              <a:spcAft>
                <a:spcPts val="0"/>
              </a:spcAft>
              <a:buSzPts val="1400"/>
              <a:buChar char="○"/>
              <a:defRPr/>
            </a:lvl8pPr>
            <a:lvl9pPr marL="4114800" lvl="8" indent="-317500" algn="l">
              <a:lnSpc>
                <a:spcPct val="100000"/>
              </a:lnSpc>
              <a:spcBef>
                <a:spcPts val="1200"/>
              </a:spcBef>
              <a:spcAft>
                <a:spcPts val="1200"/>
              </a:spcAft>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18"/>
        <p:cNvGrpSpPr/>
        <p:nvPr/>
      </p:nvGrpSpPr>
      <p:grpSpPr>
        <a:xfrm>
          <a:off x="0" y="0"/>
          <a:ext cx="0" cy="0"/>
          <a:chOff x="0" y="0"/>
          <a:chExt cx="0" cy="0"/>
        </a:xfrm>
      </p:grpSpPr>
      <p:sp>
        <p:nvSpPr>
          <p:cNvPr id="119" name="Google Shape;119;p14"/>
          <p:cNvSpPr/>
          <p:nvPr/>
        </p:nvSpPr>
        <p:spPr>
          <a:xfrm>
            <a:off x="0" y="0"/>
            <a:ext cx="4572000" cy="5143500"/>
          </a:xfrm>
          <a:prstGeom prst="rect">
            <a:avLst/>
          </a:prstGeom>
          <a:solidFill>
            <a:srgbClr val="235E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4"/>
          <p:cNvSpPr txBox="1"/>
          <p:nvPr/>
        </p:nvSpPr>
        <p:spPr>
          <a:xfrm>
            <a:off x="5298300" y="2567075"/>
            <a:ext cx="3119400" cy="14823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27316F"/>
              </a:solidFill>
              <a:latin typeface="Montserrat"/>
              <a:ea typeface="Montserrat"/>
              <a:cs typeface="Montserrat"/>
              <a:sym typeface="Montserrat"/>
            </a:endParaRPr>
          </a:p>
        </p:txBody>
      </p:sp>
      <p:sp>
        <p:nvSpPr>
          <p:cNvPr id="121" name="Google Shape;121;p14"/>
          <p:cNvSpPr txBox="1"/>
          <p:nvPr/>
        </p:nvSpPr>
        <p:spPr>
          <a:xfrm>
            <a:off x="5387850" y="3299075"/>
            <a:ext cx="3119400" cy="75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Montserrat"/>
              <a:ea typeface="Montserrat"/>
              <a:cs typeface="Montserrat"/>
              <a:sym typeface="Montserrat"/>
            </a:endParaRPr>
          </a:p>
        </p:txBody>
      </p:sp>
      <p:sp>
        <p:nvSpPr>
          <p:cNvPr id="122" name="Google Shape;122;p14"/>
          <p:cNvSpPr txBox="1">
            <a:spLocks noGrp="1"/>
          </p:cNvSpPr>
          <p:nvPr>
            <p:ph type="subTitle" idx="1"/>
          </p:nvPr>
        </p:nvSpPr>
        <p:spPr>
          <a:xfrm>
            <a:off x="5083200" y="2838650"/>
            <a:ext cx="3549600" cy="1961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2"/>
              </a:buClr>
              <a:buSzPts val="1200"/>
              <a:buNone/>
              <a:defRPr sz="1200">
                <a:solidFill>
                  <a:schemeClr val="dk2"/>
                </a:solidFill>
              </a:defRPr>
            </a:lvl1pPr>
            <a:lvl2pPr lvl="1" algn="ctr">
              <a:lnSpc>
                <a:spcPct val="100000"/>
              </a:lnSpc>
              <a:spcBef>
                <a:spcPts val="1600"/>
              </a:spcBef>
              <a:spcAft>
                <a:spcPts val="0"/>
              </a:spcAft>
              <a:buClr>
                <a:schemeClr val="lt1"/>
              </a:buClr>
              <a:buSzPts val="1400"/>
              <a:buNone/>
              <a:defRPr>
                <a:solidFill>
                  <a:schemeClr val="lt1"/>
                </a:solidFill>
              </a:defRPr>
            </a:lvl2pPr>
            <a:lvl3pPr lvl="2" algn="ctr">
              <a:lnSpc>
                <a:spcPct val="100000"/>
              </a:lnSpc>
              <a:spcBef>
                <a:spcPts val="1600"/>
              </a:spcBef>
              <a:spcAft>
                <a:spcPts val="0"/>
              </a:spcAft>
              <a:buClr>
                <a:schemeClr val="lt1"/>
              </a:buClr>
              <a:buSzPts val="1400"/>
              <a:buNone/>
              <a:defRPr>
                <a:solidFill>
                  <a:schemeClr val="lt1"/>
                </a:solidFill>
              </a:defRPr>
            </a:lvl3pPr>
            <a:lvl4pPr lvl="3" algn="ctr">
              <a:lnSpc>
                <a:spcPct val="100000"/>
              </a:lnSpc>
              <a:spcBef>
                <a:spcPts val="1600"/>
              </a:spcBef>
              <a:spcAft>
                <a:spcPts val="0"/>
              </a:spcAft>
              <a:buClr>
                <a:schemeClr val="lt1"/>
              </a:buClr>
              <a:buSzPts val="1400"/>
              <a:buNone/>
              <a:defRPr>
                <a:solidFill>
                  <a:schemeClr val="lt1"/>
                </a:solidFill>
              </a:defRPr>
            </a:lvl4pPr>
            <a:lvl5pPr lvl="4" algn="ctr">
              <a:lnSpc>
                <a:spcPct val="100000"/>
              </a:lnSpc>
              <a:spcBef>
                <a:spcPts val="1600"/>
              </a:spcBef>
              <a:spcAft>
                <a:spcPts val="0"/>
              </a:spcAft>
              <a:buClr>
                <a:schemeClr val="lt1"/>
              </a:buClr>
              <a:buSzPts val="1400"/>
              <a:buNone/>
              <a:defRPr>
                <a:solidFill>
                  <a:schemeClr val="lt1"/>
                </a:solidFill>
              </a:defRPr>
            </a:lvl5pPr>
            <a:lvl6pPr lvl="5" algn="ctr">
              <a:lnSpc>
                <a:spcPct val="100000"/>
              </a:lnSpc>
              <a:spcBef>
                <a:spcPts val="1600"/>
              </a:spcBef>
              <a:spcAft>
                <a:spcPts val="0"/>
              </a:spcAft>
              <a:buClr>
                <a:schemeClr val="lt1"/>
              </a:buClr>
              <a:buSzPts val="1400"/>
              <a:buNone/>
              <a:defRPr>
                <a:solidFill>
                  <a:schemeClr val="lt1"/>
                </a:solidFill>
              </a:defRPr>
            </a:lvl6pPr>
            <a:lvl7pPr lvl="6" algn="ctr">
              <a:lnSpc>
                <a:spcPct val="100000"/>
              </a:lnSpc>
              <a:spcBef>
                <a:spcPts val="1600"/>
              </a:spcBef>
              <a:spcAft>
                <a:spcPts val="0"/>
              </a:spcAft>
              <a:buClr>
                <a:schemeClr val="lt1"/>
              </a:buClr>
              <a:buSzPts val="1400"/>
              <a:buNone/>
              <a:defRPr>
                <a:solidFill>
                  <a:schemeClr val="lt1"/>
                </a:solidFill>
              </a:defRPr>
            </a:lvl7pPr>
            <a:lvl8pPr lvl="7" algn="ctr">
              <a:lnSpc>
                <a:spcPct val="100000"/>
              </a:lnSpc>
              <a:spcBef>
                <a:spcPts val="1600"/>
              </a:spcBef>
              <a:spcAft>
                <a:spcPts val="0"/>
              </a:spcAft>
              <a:buClr>
                <a:schemeClr val="lt1"/>
              </a:buClr>
              <a:buSzPts val="1400"/>
              <a:buNone/>
              <a:defRPr>
                <a:solidFill>
                  <a:schemeClr val="lt1"/>
                </a:solidFill>
              </a:defRPr>
            </a:lvl8pPr>
            <a:lvl9pPr lvl="8" algn="ctr">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123" name="Google Shape;123;p14"/>
          <p:cNvSpPr txBox="1">
            <a:spLocks noGrp="1"/>
          </p:cNvSpPr>
          <p:nvPr>
            <p:ph type="title"/>
          </p:nvPr>
        </p:nvSpPr>
        <p:spPr>
          <a:xfrm>
            <a:off x="525600" y="733425"/>
            <a:ext cx="3549600" cy="498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4000"/>
              <a:buNone/>
              <a:defRPr sz="4000">
                <a:solidFill>
                  <a:schemeClr val="accent3"/>
                </a:solidFill>
              </a:defRPr>
            </a:lvl1pPr>
            <a:lvl2pPr lvl="1" algn="l">
              <a:lnSpc>
                <a:spcPct val="100000"/>
              </a:lnSpc>
              <a:spcBef>
                <a:spcPts val="0"/>
              </a:spcBef>
              <a:spcAft>
                <a:spcPts val="0"/>
              </a:spcAft>
              <a:buSzPts val="2800"/>
              <a:buNone/>
              <a:defRPr>
                <a:latin typeface="Poppins Light"/>
                <a:ea typeface="Poppins Light"/>
                <a:cs typeface="Poppins Light"/>
                <a:sym typeface="Poppins Light"/>
              </a:defRPr>
            </a:lvl2pPr>
            <a:lvl3pPr lvl="2" algn="l">
              <a:lnSpc>
                <a:spcPct val="100000"/>
              </a:lnSpc>
              <a:spcBef>
                <a:spcPts val="0"/>
              </a:spcBef>
              <a:spcAft>
                <a:spcPts val="0"/>
              </a:spcAft>
              <a:buSzPts val="2800"/>
              <a:buNone/>
              <a:defRPr>
                <a:latin typeface="Poppins Light"/>
                <a:ea typeface="Poppins Light"/>
                <a:cs typeface="Poppins Light"/>
                <a:sym typeface="Poppins Light"/>
              </a:defRPr>
            </a:lvl3pPr>
            <a:lvl4pPr lvl="3" algn="l">
              <a:lnSpc>
                <a:spcPct val="100000"/>
              </a:lnSpc>
              <a:spcBef>
                <a:spcPts val="0"/>
              </a:spcBef>
              <a:spcAft>
                <a:spcPts val="0"/>
              </a:spcAft>
              <a:buSzPts val="2800"/>
              <a:buNone/>
              <a:defRPr>
                <a:latin typeface="Poppins Light"/>
                <a:ea typeface="Poppins Light"/>
                <a:cs typeface="Poppins Light"/>
                <a:sym typeface="Poppins Light"/>
              </a:defRPr>
            </a:lvl4pPr>
            <a:lvl5pPr lvl="4" algn="l">
              <a:lnSpc>
                <a:spcPct val="100000"/>
              </a:lnSpc>
              <a:spcBef>
                <a:spcPts val="0"/>
              </a:spcBef>
              <a:spcAft>
                <a:spcPts val="0"/>
              </a:spcAft>
              <a:buSzPts val="2800"/>
              <a:buNone/>
              <a:defRPr>
                <a:latin typeface="Poppins Light"/>
                <a:ea typeface="Poppins Light"/>
                <a:cs typeface="Poppins Light"/>
                <a:sym typeface="Poppins Light"/>
              </a:defRPr>
            </a:lvl5pPr>
            <a:lvl6pPr lvl="5" algn="l">
              <a:lnSpc>
                <a:spcPct val="100000"/>
              </a:lnSpc>
              <a:spcBef>
                <a:spcPts val="0"/>
              </a:spcBef>
              <a:spcAft>
                <a:spcPts val="0"/>
              </a:spcAft>
              <a:buSzPts val="2800"/>
              <a:buNone/>
              <a:defRPr>
                <a:latin typeface="Poppins Light"/>
                <a:ea typeface="Poppins Light"/>
                <a:cs typeface="Poppins Light"/>
                <a:sym typeface="Poppins Light"/>
              </a:defRPr>
            </a:lvl6pPr>
            <a:lvl7pPr lvl="6" algn="l">
              <a:lnSpc>
                <a:spcPct val="100000"/>
              </a:lnSpc>
              <a:spcBef>
                <a:spcPts val="0"/>
              </a:spcBef>
              <a:spcAft>
                <a:spcPts val="0"/>
              </a:spcAft>
              <a:buSzPts val="2800"/>
              <a:buNone/>
              <a:defRPr>
                <a:latin typeface="Poppins Light"/>
                <a:ea typeface="Poppins Light"/>
                <a:cs typeface="Poppins Light"/>
                <a:sym typeface="Poppins Light"/>
              </a:defRPr>
            </a:lvl7pPr>
            <a:lvl8pPr lvl="7" algn="l">
              <a:lnSpc>
                <a:spcPct val="100000"/>
              </a:lnSpc>
              <a:spcBef>
                <a:spcPts val="0"/>
              </a:spcBef>
              <a:spcAft>
                <a:spcPts val="0"/>
              </a:spcAft>
              <a:buSzPts val="2800"/>
              <a:buNone/>
              <a:defRPr>
                <a:latin typeface="Poppins Light"/>
                <a:ea typeface="Poppins Light"/>
                <a:cs typeface="Poppins Light"/>
                <a:sym typeface="Poppins Light"/>
              </a:defRPr>
            </a:lvl8pPr>
            <a:lvl9pPr lvl="8" algn="l">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
        <p:nvSpPr>
          <p:cNvPr id="124" name="Google Shape;124;p14"/>
          <p:cNvSpPr txBox="1">
            <a:spLocks noGrp="1"/>
          </p:cNvSpPr>
          <p:nvPr>
            <p:ph type="subTitle" idx="2"/>
          </p:nvPr>
        </p:nvSpPr>
        <p:spPr>
          <a:xfrm>
            <a:off x="525600" y="2286000"/>
            <a:ext cx="3502200" cy="266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400"/>
              <a:buNone/>
              <a:defRPr>
                <a:solidFill>
                  <a:schemeClr val="lt1"/>
                </a:solidFill>
              </a:defRPr>
            </a:lvl1pPr>
            <a:lvl2pPr lvl="1" algn="l">
              <a:lnSpc>
                <a:spcPct val="100000"/>
              </a:lnSpc>
              <a:spcBef>
                <a:spcPts val="1200"/>
              </a:spcBef>
              <a:spcAft>
                <a:spcPts val="0"/>
              </a:spcAft>
              <a:buClr>
                <a:schemeClr val="lt1"/>
              </a:buClr>
              <a:buSzPts val="1400"/>
              <a:buNone/>
              <a:defRPr>
                <a:solidFill>
                  <a:schemeClr val="lt1"/>
                </a:solidFill>
              </a:defRPr>
            </a:lvl2pPr>
            <a:lvl3pPr lvl="2" algn="l">
              <a:lnSpc>
                <a:spcPct val="100000"/>
              </a:lnSpc>
              <a:spcBef>
                <a:spcPts val="1200"/>
              </a:spcBef>
              <a:spcAft>
                <a:spcPts val="0"/>
              </a:spcAft>
              <a:buClr>
                <a:schemeClr val="lt1"/>
              </a:buClr>
              <a:buSzPts val="1400"/>
              <a:buNone/>
              <a:defRPr>
                <a:solidFill>
                  <a:schemeClr val="lt1"/>
                </a:solidFill>
              </a:defRPr>
            </a:lvl3pPr>
            <a:lvl4pPr lvl="3" algn="l">
              <a:lnSpc>
                <a:spcPct val="100000"/>
              </a:lnSpc>
              <a:spcBef>
                <a:spcPts val="1200"/>
              </a:spcBef>
              <a:spcAft>
                <a:spcPts val="0"/>
              </a:spcAft>
              <a:buClr>
                <a:schemeClr val="lt1"/>
              </a:buClr>
              <a:buSzPts val="1400"/>
              <a:buNone/>
              <a:defRPr>
                <a:solidFill>
                  <a:schemeClr val="lt1"/>
                </a:solidFill>
              </a:defRPr>
            </a:lvl4pPr>
            <a:lvl5pPr lvl="4" algn="l">
              <a:lnSpc>
                <a:spcPct val="100000"/>
              </a:lnSpc>
              <a:spcBef>
                <a:spcPts val="1200"/>
              </a:spcBef>
              <a:spcAft>
                <a:spcPts val="0"/>
              </a:spcAft>
              <a:buClr>
                <a:schemeClr val="lt1"/>
              </a:buClr>
              <a:buSzPts val="1400"/>
              <a:buNone/>
              <a:defRPr>
                <a:solidFill>
                  <a:schemeClr val="lt1"/>
                </a:solidFill>
              </a:defRPr>
            </a:lvl5pPr>
            <a:lvl6pPr lvl="5" algn="l">
              <a:lnSpc>
                <a:spcPct val="100000"/>
              </a:lnSpc>
              <a:spcBef>
                <a:spcPts val="1200"/>
              </a:spcBef>
              <a:spcAft>
                <a:spcPts val="0"/>
              </a:spcAft>
              <a:buClr>
                <a:schemeClr val="lt1"/>
              </a:buClr>
              <a:buSzPts val="1400"/>
              <a:buNone/>
              <a:defRPr>
                <a:solidFill>
                  <a:schemeClr val="lt1"/>
                </a:solidFill>
              </a:defRPr>
            </a:lvl6pPr>
            <a:lvl7pPr lvl="6" algn="l">
              <a:lnSpc>
                <a:spcPct val="100000"/>
              </a:lnSpc>
              <a:spcBef>
                <a:spcPts val="1200"/>
              </a:spcBef>
              <a:spcAft>
                <a:spcPts val="0"/>
              </a:spcAft>
              <a:buClr>
                <a:schemeClr val="lt1"/>
              </a:buClr>
              <a:buSzPts val="1400"/>
              <a:buNone/>
              <a:defRPr>
                <a:solidFill>
                  <a:schemeClr val="lt1"/>
                </a:solidFill>
              </a:defRPr>
            </a:lvl7pPr>
            <a:lvl8pPr lvl="7" algn="l">
              <a:lnSpc>
                <a:spcPct val="100000"/>
              </a:lnSpc>
              <a:spcBef>
                <a:spcPts val="1200"/>
              </a:spcBef>
              <a:spcAft>
                <a:spcPts val="0"/>
              </a:spcAft>
              <a:buClr>
                <a:schemeClr val="lt1"/>
              </a:buClr>
              <a:buSzPts val="1400"/>
              <a:buNone/>
              <a:defRPr>
                <a:solidFill>
                  <a:schemeClr val="lt1"/>
                </a:solidFill>
              </a:defRPr>
            </a:lvl8pPr>
            <a:lvl9pPr lvl="8" algn="l">
              <a:lnSpc>
                <a:spcPct val="100000"/>
              </a:lnSpc>
              <a:spcBef>
                <a:spcPts val="1200"/>
              </a:spcBef>
              <a:spcAft>
                <a:spcPts val="1200"/>
              </a:spcAft>
              <a:buClr>
                <a:schemeClr val="lt1"/>
              </a:buClr>
              <a:buSzPts val="1400"/>
              <a:buNone/>
              <a:defRPr>
                <a:solidFill>
                  <a:schemeClr val="l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2">
  <p:cSld name="Custom Layout 1">
    <p:spTree>
      <p:nvGrpSpPr>
        <p:cNvPr id="1" name="Shape 125"/>
        <p:cNvGrpSpPr/>
        <p:nvPr/>
      </p:nvGrpSpPr>
      <p:grpSpPr>
        <a:xfrm>
          <a:off x="0" y="0"/>
          <a:ext cx="0" cy="0"/>
          <a:chOff x="0" y="0"/>
          <a:chExt cx="0" cy="0"/>
        </a:xfrm>
      </p:grpSpPr>
      <p:sp>
        <p:nvSpPr>
          <p:cNvPr id="126" name="Google Shape;126;p15"/>
          <p:cNvSpPr/>
          <p:nvPr/>
        </p:nvSpPr>
        <p:spPr>
          <a:xfrm flipH="1">
            <a:off x="-75"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5"/>
          <p:cNvSpPr>
            <a:spLocks noGrp="1"/>
          </p:cNvSpPr>
          <p:nvPr>
            <p:ph type="pic" idx="2"/>
          </p:nvPr>
        </p:nvSpPr>
        <p:spPr>
          <a:xfrm>
            <a:off x="4572000" y="0"/>
            <a:ext cx="4572000" cy="5143500"/>
          </a:xfrm>
          <a:prstGeom prst="rect">
            <a:avLst/>
          </a:prstGeom>
          <a:noFill/>
          <a:ln>
            <a:noFill/>
          </a:ln>
        </p:spPr>
      </p:sp>
      <p:sp>
        <p:nvSpPr>
          <p:cNvPr id="128" name="Google Shape;128;p15"/>
          <p:cNvSpPr txBox="1">
            <a:spLocks noGrp="1"/>
          </p:cNvSpPr>
          <p:nvPr>
            <p:ph type="title"/>
          </p:nvPr>
        </p:nvSpPr>
        <p:spPr>
          <a:xfrm>
            <a:off x="547150" y="1919850"/>
            <a:ext cx="3543900" cy="2491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accent3"/>
              </a:buClr>
              <a:buSzPts val="1800"/>
              <a:buNone/>
              <a:defRPr sz="1800">
                <a:solidFill>
                  <a:schemeClr val="accent3"/>
                </a:solidFill>
                <a:latin typeface="Poppins Light"/>
                <a:ea typeface="Poppins Light"/>
                <a:cs typeface="Poppins Light"/>
                <a:sym typeface="Poppins Light"/>
              </a:defRPr>
            </a:lvl1pPr>
            <a:lvl2pPr lvl="1" algn="l" rtl="0">
              <a:lnSpc>
                <a:spcPct val="100000"/>
              </a:lnSpc>
              <a:spcBef>
                <a:spcPts val="0"/>
              </a:spcBef>
              <a:spcAft>
                <a:spcPts val="0"/>
              </a:spcAft>
              <a:buSzPts val="2800"/>
              <a:buNone/>
              <a:defRPr>
                <a:latin typeface="Poppins Light"/>
                <a:ea typeface="Poppins Light"/>
                <a:cs typeface="Poppins Light"/>
                <a:sym typeface="Poppins Light"/>
              </a:defRPr>
            </a:lvl2pPr>
            <a:lvl3pPr lvl="2" algn="l" rtl="0">
              <a:lnSpc>
                <a:spcPct val="100000"/>
              </a:lnSpc>
              <a:spcBef>
                <a:spcPts val="0"/>
              </a:spcBef>
              <a:spcAft>
                <a:spcPts val="0"/>
              </a:spcAft>
              <a:buSzPts val="2800"/>
              <a:buNone/>
              <a:defRPr>
                <a:latin typeface="Poppins Light"/>
                <a:ea typeface="Poppins Light"/>
                <a:cs typeface="Poppins Light"/>
                <a:sym typeface="Poppins Light"/>
              </a:defRPr>
            </a:lvl3pPr>
            <a:lvl4pPr lvl="3" algn="l" rtl="0">
              <a:lnSpc>
                <a:spcPct val="100000"/>
              </a:lnSpc>
              <a:spcBef>
                <a:spcPts val="0"/>
              </a:spcBef>
              <a:spcAft>
                <a:spcPts val="0"/>
              </a:spcAft>
              <a:buSzPts val="2800"/>
              <a:buNone/>
              <a:defRPr>
                <a:latin typeface="Poppins Light"/>
                <a:ea typeface="Poppins Light"/>
                <a:cs typeface="Poppins Light"/>
                <a:sym typeface="Poppins Light"/>
              </a:defRPr>
            </a:lvl4pPr>
            <a:lvl5pPr lvl="4" algn="l" rtl="0">
              <a:lnSpc>
                <a:spcPct val="100000"/>
              </a:lnSpc>
              <a:spcBef>
                <a:spcPts val="0"/>
              </a:spcBef>
              <a:spcAft>
                <a:spcPts val="0"/>
              </a:spcAft>
              <a:buSzPts val="2800"/>
              <a:buNone/>
              <a:defRPr>
                <a:latin typeface="Poppins Light"/>
                <a:ea typeface="Poppins Light"/>
                <a:cs typeface="Poppins Light"/>
                <a:sym typeface="Poppins Light"/>
              </a:defRPr>
            </a:lvl5pPr>
            <a:lvl6pPr lvl="5" algn="l" rtl="0">
              <a:lnSpc>
                <a:spcPct val="100000"/>
              </a:lnSpc>
              <a:spcBef>
                <a:spcPts val="0"/>
              </a:spcBef>
              <a:spcAft>
                <a:spcPts val="0"/>
              </a:spcAft>
              <a:buSzPts val="2800"/>
              <a:buNone/>
              <a:defRPr>
                <a:latin typeface="Poppins Light"/>
                <a:ea typeface="Poppins Light"/>
                <a:cs typeface="Poppins Light"/>
                <a:sym typeface="Poppins Light"/>
              </a:defRPr>
            </a:lvl6pPr>
            <a:lvl7pPr lvl="6" algn="l" rtl="0">
              <a:lnSpc>
                <a:spcPct val="100000"/>
              </a:lnSpc>
              <a:spcBef>
                <a:spcPts val="0"/>
              </a:spcBef>
              <a:spcAft>
                <a:spcPts val="0"/>
              </a:spcAft>
              <a:buSzPts val="2800"/>
              <a:buNone/>
              <a:defRPr>
                <a:latin typeface="Poppins Light"/>
                <a:ea typeface="Poppins Light"/>
                <a:cs typeface="Poppins Light"/>
                <a:sym typeface="Poppins Light"/>
              </a:defRPr>
            </a:lvl7pPr>
            <a:lvl8pPr lvl="7" algn="l" rtl="0">
              <a:lnSpc>
                <a:spcPct val="100000"/>
              </a:lnSpc>
              <a:spcBef>
                <a:spcPts val="0"/>
              </a:spcBef>
              <a:spcAft>
                <a:spcPts val="0"/>
              </a:spcAft>
              <a:buSzPts val="2800"/>
              <a:buNone/>
              <a:defRPr>
                <a:latin typeface="Poppins Light"/>
                <a:ea typeface="Poppins Light"/>
                <a:cs typeface="Poppins Light"/>
                <a:sym typeface="Poppins Light"/>
              </a:defRPr>
            </a:lvl8pPr>
            <a:lvl9pPr lvl="8" algn="l" rtl="0">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slide yellow">
  <p:cSld name="TITLE_1_1_1_1_1">
    <p:bg>
      <p:bgPr>
        <a:solidFill>
          <a:schemeClr val="accent1"/>
        </a:solidFill>
        <a:effectLst/>
      </p:bgPr>
    </p:bg>
    <p:spTree>
      <p:nvGrpSpPr>
        <p:cNvPr id="1" name="Shape 12"/>
        <p:cNvGrpSpPr/>
        <p:nvPr/>
      </p:nvGrpSpPr>
      <p:grpSpPr>
        <a:xfrm>
          <a:off x="0" y="0"/>
          <a:ext cx="0" cy="0"/>
          <a:chOff x="0" y="0"/>
          <a:chExt cx="0" cy="0"/>
        </a:xfrm>
      </p:grpSpPr>
      <p:sp>
        <p:nvSpPr>
          <p:cNvPr id="13" name="Google Shape;13;p3"/>
          <p:cNvSpPr txBox="1"/>
          <p:nvPr/>
        </p:nvSpPr>
        <p:spPr>
          <a:xfrm>
            <a:off x="1355650" y="3396875"/>
            <a:ext cx="4048500" cy="53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316F"/>
              </a:solidFill>
              <a:latin typeface="Montserrat"/>
              <a:ea typeface="Montserrat"/>
              <a:cs typeface="Montserrat"/>
              <a:sym typeface="Montserrat"/>
            </a:endParaRPr>
          </a:p>
        </p:txBody>
      </p:sp>
      <p:sp>
        <p:nvSpPr>
          <p:cNvPr id="14" name="Google Shape;14;p3"/>
          <p:cNvSpPr txBox="1"/>
          <p:nvPr/>
        </p:nvSpPr>
        <p:spPr>
          <a:xfrm>
            <a:off x="1080000" y="2834125"/>
            <a:ext cx="6840000" cy="148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316F"/>
              </a:solidFill>
              <a:latin typeface="Montserrat"/>
              <a:ea typeface="Montserrat"/>
              <a:cs typeface="Montserrat"/>
              <a:sym typeface="Montserrat"/>
            </a:endParaRPr>
          </a:p>
        </p:txBody>
      </p:sp>
      <p:sp>
        <p:nvSpPr>
          <p:cNvPr id="15" name="Google Shape;15;p3"/>
          <p:cNvSpPr txBox="1">
            <a:spLocks noGrp="1"/>
          </p:cNvSpPr>
          <p:nvPr>
            <p:ph type="title"/>
          </p:nvPr>
        </p:nvSpPr>
        <p:spPr>
          <a:xfrm>
            <a:off x="385226" y="3396875"/>
            <a:ext cx="4677600" cy="1362000"/>
          </a:xfrm>
          <a:prstGeom prst="rect">
            <a:avLst/>
          </a:prstGeom>
          <a:noFill/>
          <a:ln>
            <a:noFill/>
          </a:ln>
        </p:spPr>
        <p:txBody>
          <a:bodyPr spcFirstLastPara="1" wrap="square" lIns="91425" tIns="91425" rIns="68475" bIns="91425" anchor="b" anchorCtr="0">
            <a:noAutofit/>
          </a:bodyPr>
          <a:lstStyle>
            <a:lvl1pPr lvl="0" algn="l">
              <a:lnSpc>
                <a:spcPct val="80000"/>
              </a:lnSpc>
              <a:spcBef>
                <a:spcPts val="0"/>
              </a:spcBef>
              <a:spcAft>
                <a:spcPts val="0"/>
              </a:spcAft>
              <a:buClr>
                <a:schemeClr val="lt1"/>
              </a:buClr>
              <a:buSzPts val="7200"/>
              <a:buNone/>
              <a:defRPr sz="7200">
                <a:solidFill>
                  <a:schemeClr val="lt1"/>
                </a:solidFill>
              </a:defRPr>
            </a:lvl1pPr>
            <a:lvl2pPr lvl="1" algn="l">
              <a:lnSpc>
                <a:spcPct val="100000"/>
              </a:lnSpc>
              <a:spcBef>
                <a:spcPts val="0"/>
              </a:spcBef>
              <a:spcAft>
                <a:spcPts val="0"/>
              </a:spcAft>
              <a:buClr>
                <a:schemeClr val="lt1"/>
              </a:buClr>
              <a:buSzPts val="10400"/>
              <a:buNone/>
              <a:defRPr sz="10800">
                <a:solidFill>
                  <a:schemeClr val="lt1"/>
                </a:solidFill>
              </a:defRPr>
            </a:lvl2pPr>
            <a:lvl3pPr lvl="2" algn="l">
              <a:lnSpc>
                <a:spcPct val="100000"/>
              </a:lnSpc>
              <a:spcBef>
                <a:spcPts val="0"/>
              </a:spcBef>
              <a:spcAft>
                <a:spcPts val="0"/>
              </a:spcAft>
              <a:buClr>
                <a:schemeClr val="lt1"/>
              </a:buClr>
              <a:buSzPts val="10400"/>
              <a:buNone/>
              <a:defRPr sz="10800">
                <a:solidFill>
                  <a:schemeClr val="lt1"/>
                </a:solidFill>
              </a:defRPr>
            </a:lvl3pPr>
            <a:lvl4pPr lvl="3" algn="l">
              <a:lnSpc>
                <a:spcPct val="100000"/>
              </a:lnSpc>
              <a:spcBef>
                <a:spcPts val="0"/>
              </a:spcBef>
              <a:spcAft>
                <a:spcPts val="0"/>
              </a:spcAft>
              <a:buClr>
                <a:schemeClr val="lt1"/>
              </a:buClr>
              <a:buSzPts val="10400"/>
              <a:buNone/>
              <a:defRPr sz="10800">
                <a:solidFill>
                  <a:schemeClr val="lt1"/>
                </a:solidFill>
              </a:defRPr>
            </a:lvl4pPr>
            <a:lvl5pPr lvl="4" algn="l">
              <a:lnSpc>
                <a:spcPct val="100000"/>
              </a:lnSpc>
              <a:spcBef>
                <a:spcPts val="0"/>
              </a:spcBef>
              <a:spcAft>
                <a:spcPts val="0"/>
              </a:spcAft>
              <a:buClr>
                <a:schemeClr val="lt1"/>
              </a:buClr>
              <a:buSzPts val="10400"/>
              <a:buNone/>
              <a:defRPr sz="10800">
                <a:solidFill>
                  <a:schemeClr val="lt1"/>
                </a:solidFill>
              </a:defRPr>
            </a:lvl5pPr>
            <a:lvl6pPr lvl="5" algn="l">
              <a:lnSpc>
                <a:spcPct val="100000"/>
              </a:lnSpc>
              <a:spcBef>
                <a:spcPts val="0"/>
              </a:spcBef>
              <a:spcAft>
                <a:spcPts val="0"/>
              </a:spcAft>
              <a:buClr>
                <a:schemeClr val="lt1"/>
              </a:buClr>
              <a:buSzPts val="10400"/>
              <a:buNone/>
              <a:defRPr sz="10800">
                <a:solidFill>
                  <a:schemeClr val="lt1"/>
                </a:solidFill>
              </a:defRPr>
            </a:lvl6pPr>
            <a:lvl7pPr lvl="6" algn="l">
              <a:lnSpc>
                <a:spcPct val="100000"/>
              </a:lnSpc>
              <a:spcBef>
                <a:spcPts val="0"/>
              </a:spcBef>
              <a:spcAft>
                <a:spcPts val="0"/>
              </a:spcAft>
              <a:buClr>
                <a:schemeClr val="lt1"/>
              </a:buClr>
              <a:buSzPts val="10400"/>
              <a:buNone/>
              <a:defRPr sz="10800">
                <a:solidFill>
                  <a:schemeClr val="lt1"/>
                </a:solidFill>
              </a:defRPr>
            </a:lvl7pPr>
            <a:lvl8pPr lvl="7" algn="l">
              <a:lnSpc>
                <a:spcPct val="100000"/>
              </a:lnSpc>
              <a:spcBef>
                <a:spcPts val="0"/>
              </a:spcBef>
              <a:spcAft>
                <a:spcPts val="0"/>
              </a:spcAft>
              <a:buClr>
                <a:schemeClr val="lt1"/>
              </a:buClr>
              <a:buSzPts val="10400"/>
              <a:buNone/>
              <a:defRPr sz="10800">
                <a:solidFill>
                  <a:schemeClr val="lt1"/>
                </a:solidFill>
              </a:defRPr>
            </a:lvl8pPr>
            <a:lvl9pPr lvl="8" algn="l">
              <a:lnSpc>
                <a:spcPct val="100000"/>
              </a:lnSpc>
              <a:spcBef>
                <a:spcPts val="0"/>
              </a:spcBef>
              <a:spcAft>
                <a:spcPts val="0"/>
              </a:spcAft>
              <a:buClr>
                <a:schemeClr val="lt1"/>
              </a:buClr>
              <a:buSzPts val="10400"/>
              <a:buNone/>
              <a:defRPr sz="10800">
                <a:solidFill>
                  <a:schemeClr val="lt1"/>
                </a:solidFill>
              </a:defRPr>
            </a:lvl9pPr>
          </a:lstStyle>
          <a:p>
            <a:endParaRPr/>
          </a:p>
        </p:txBody>
      </p:sp>
      <p:pic>
        <p:nvPicPr>
          <p:cNvPr id="16" name="Google Shape;16;p3"/>
          <p:cNvPicPr preferRelativeResize="0"/>
          <p:nvPr/>
        </p:nvPicPr>
        <p:blipFill rotWithShape="1">
          <a:blip r:embed="rId2">
            <a:alphaModFix/>
          </a:blip>
          <a:srcRect/>
          <a:stretch/>
        </p:blipFill>
        <p:spPr>
          <a:xfrm>
            <a:off x="449050" y="423025"/>
            <a:ext cx="906599" cy="604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_8">
    <p:spTree>
      <p:nvGrpSpPr>
        <p:cNvPr id="1" name="Shape 17"/>
        <p:cNvGrpSpPr/>
        <p:nvPr/>
      </p:nvGrpSpPr>
      <p:grpSpPr>
        <a:xfrm>
          <a:off x="0" y="0"/>
          <a:ext cx="0" cy="0"/>
          <a:chOff x="0" y="0"/>
          <a:chExt cx="0" cy="0"/>
        </a:xfrm>
      </p:grpSpPr>
      <p:sp>
        <p:nvSpPr>
          <p:cNvPr id="18" name="Google Shape;18;p4"/>
          <p:cNvSpPr/>
          <p:nvPr/>
        </p:nvSpPr>
        <p:spPr>
          <a:xfrm flipH="1">
            <a:off x="-75"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4"/>
          <p:cNvSpPr>
            <a:spLocks noGrp="1"/>
          </p:cNvSpPr>
          <p:nvPr>
            <p:ph type="pic" idx="2"/>
          </p:nvPr>
        </p:nvSpPr>
        <p:spPr>
          <a:xfrm>
            <a:off x="4572000" y="0"/>
            <a:ext cx="4572000" cy="5143500"/>
          </a:xfrm>
          <a:prstGeom prst="rect">
            <a:avLst/>
          </a:prstGeom>
          <a:noFill/>
          <a:ln>
            <a:noFill/>
          </a:ln>
        </p:spPr>
      </p:sp>
      <p:sp>
        <p:nvSpPr>
          <p:cNvPr id="20" name="Google Shape;20;p4"/>
          <p:cNvSpPr txBox="1">
            <a:spLocks noGrp="1"/>
          </p:cNvSpPr>
          <p:nvPr>
            <p:ph type="title"/>
          </p:nvPr>
        </p:nvSpPr>
        <p:spPr>
          <a:xfrm>
            <a:off x="547150" y="1919850"/>
            <a:ext cx="3543900" cy="2491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800"/>
              <a:buNone/>
              <a:defRPr sz="1800">
                <a:solidFill>
                  <a:schemeClr val="accent3"/>
                </a:solidFill>
                <a:latin typeface="Poppins Light"/>
                <a:ea typeface="Poppins Light"/>
                <a:cs typeface="Poppins Light"/>
                <a:sym typeface="Poppins Light"/>
              </a:defRPr>
            </a:lvl1pPr>
            <a:lvl2pPr lvl="1" algn="l">
              <a:lnSpc>
                <a:spcPct val="100000"/>
              </a:lnSpc>
              <a:spcBef>
                <a:spcPts val="0"/>
              </a:spcBef>
              <a:spcAft>
                <a:spcPts val="0"/>
              </a:spcAft>
              <a:buSzPts val="2800"/>
              <a:buNone/>
              <a:defRPr>
                <a:latin typeface="Poppins Light"/>
                <a:ea typeface="Poppins Light"/>
                <a:cs typeface="Poppins Light"/>
                <a:sym typeface="Poppins Light"/>
              </a:defRPr>
            </a:lvl2pPr>
            <a:lvl3pPr lvl="2" algn="l">
              <a:lnSpc>
                <a:spcPct val="100000"/>
              </a:lnSpc>
              <a:spcBef>
                <a:spcPts val="0"/>
              </a:spcBef>
              <a:spcAft>
                <a:spcPts val="0"/>
              </a:spcAft>
              <a:buSzPts val="2800"/>
              <a:buNone/>
              <a:defRPr>
                <a:latin typeface="Poppins Light"/>
                <a:ea typeface="Poppins Light"/>
                <a:cs typeface="Poppins Light"/>
                <a:sym typeface="Poppins Light"/>
              </a:defRPr>
            </a:lvl3pPr>
            <a:lvl4pPr lvl="3" algn="l">
              <a:lnSpc>
                <a:spcPct val="100000"/>
              </a:lnSpc>
              <a:spcBef>
                <a:spcPts val="0"/>
              </a:spcBef>
              <a:spcAft>
                <a:spcPts val="0"/>
              </a:spcAft>
              <a:buSzPts val="2800"/>
              <a:buNone/>
              <a:defRPr>
                <a:latin typeface="Poppins Light"/>
                <a:ea typeface="Poppins Light"/>
                <a:cs typeface="Poppins Light"/>
                <a:sym typeface="Poppins Light"/>
              </a:defRPr>
            </a:lvl4pPr>
            <a:lvl5pPr lvl="4" algn="l">
              <a:lnSpc>
                <a:spcPct val="100000"/>
              </a:lnSpc>
              <a:spcBef>
                <a:spcPts val="0"/>
              </a:spcBef>
              <a:spcAft>
                <a:spcPts val="0"/>
              </a:spcAft>
              <a:buSzPts val="2800"/>
              <a:buNone/>
              <a:defRPr>
                <a:latin typeface="Poppins Light"/>
                <a:ea typeface="Poppins Light"/>
                <a:cs typeface="Poppins Light"/>
                <a:sym typeface="Poppins Light"/>
              </a:defRPr>
            </a:lvl5pPr>
            <a:lvl6pPr lvl="5" algn="l">
              <a:lnSpc>
                <a:spcPct val="100000"/>
              </a:lnSpc>
              <a:spcBef>
                <a:spcPts val="0"/>
              </a:spcBef>
              <a:spcAft>
                <a:spcPts val="0"/>
              </a:spcAft>
              <a:buSzPts val="2800"/>
              <a:buNone/>
              <a:defRPr>
                <a:latin typeface="Poppins Light"/>
                <a:ea typeface="Poppins Light"/>
                <a:cs typeface="Poppins Light"/>
                <a:sym typeface="Poppins Light"/>
              </a:defRPr>
            </a:lvl6pPr>
            <a:lvl7pPr lvl="6" algn="l">
              <a:lnSpc>
                <a:spcPct val="100000"/>
              </a:lnSpc>
              <a:spcBef>
                <a:spcPts val="0"/>
              </a:spcBef>
              <a:spcAft>
                <a:spcPts val="0"/>
              </a:spcAft>
              <a:buSzPts val="2800"/>
              <a:buNone/>
              <a:defRPr>
                <a:latin typeface="Poppins Light"/>
                <a:ea typeface="Poppins Light"/>
                <a:cs typeface="Poppins Light"/>
                <a:sym typeface="Poppins Light"/>
              </a:defRPr>
            </a:lvl7pPr>
            <a:lvl8pPr lvl="7" algn="l">
              <a:lnSpc>
                <a:spcPct val="100000"/>
              </a:lnSpc>
              <a:spcBef>
                <a:spcPts val="0"/>
              </a:spcBef>
              <a:spcAft>
                <a:spcPts val="0"/>
              </a:spcAft>
              <a:buSzPts val="2800"/>
              <a:buNone/>
              <a:defRPr>
                <a:latin typeface="Poppins Light"/>
                <a:ea typeface="Poppins Light"/>
                <a:cs typeface="Poppins Light"/>
                <a:sym typeface="Poppins Light"/>
              </a:defRPr>
            </a:lvl8pPr>
            <a:lvl9pPr lvl="8" algn="l">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cSld name="CUSTOM_8_1">
    <p:spTree>
      <p:nvGrpSpPr>
        <p:cNvPr id="1" name="Shape 21"/>
        <p:cNvGrpSpPr/>
        <p:nvPr/>
      </p:nvGrpSpPr>
      <p:grpSpPr>
        <a:xfrm>
          <a:off x="0" y="0"/>
          <a:ext cx="0" cy="0"/>
          <a:chOff x="0" y="0"/>
          <a:chExt cx="0" cy="0"/>
        </a:xfrm>
      </p:grpSpPr>
      <p:sp>
        <p:nvSpPr>
          <p:cNvPr id="22" name="Google Shape;22;p5"/>
          <p:cNvSpPr>
            <a:spLocks noGrp="1"/>
          </p:cNvSpPr>
          <p:nvPr>
            <p:ph type="pic" idx="2"/>
          </p:nvPr>
        </p:nvSpPr>
        <p:spPr>
          <a:xfrm>
            <a:off x="0" y="0"/>
            <a:ext cx="4572000" cy="5143500"/>
          </a:xfrm>
          <a:prstGeom prst="rect">
            <a:avLst/>
          </a:prstGeom>
          <a:noFill/>
          <a:ln>
            <a:noFill/>
          </a:ln>
        </p:spPr>
      </p:sp>
      <p:sp>
        <p:nvSpPr>
          <p:cNvPr id="23" name="Google Shape;23;p5"/>
          <p:cNvSpPr/>
          <p:nvPr/>
        </p:nvSpPr>
        <p:spPr>
          <a:xfrm flipH="1">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5"/>
          <p:cNvSpPr txBox="1">
            <a:spLocks noGrp="1"/>
          </p:cNvSpPr>
          <p:nvPr>
            <p:ph type="title"/>
          </p:nvPr>
        </p:nvSpPr>
        <p:spPr>
          <a:xfrm>
            <a:off x="5119225" y="1919850"/>
            <a:ext cx="3543900" cy="2491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800"/>
              <a:buNone/>
              <a:defRPr sz="1800">
                <a:solidFill>
                  <a:schemeClr val="accent3"/>
                </a:solidFill>
                <a:latin typeface="Poppins Light"/>
                <a:ea typeface="Poppins Light"/>
                <a:cs typeface="Poppins Light"/>
                <a:sym typeface="Poppins Light"/>
              </a:defRPr>
            </a:lvl1pPr>
            <a:lvl2pPr lvl="1" algn="l">
              <a:lnSpc>
                <a:spcPct val="100000"/>
              </a:lnSpc>
              <a:spcBef>
                <a:spcPts val="0"/>
              </a:spcBef>
              <a:spcAft>
                <a:spcPts val="0"/>
              </a:spcAft>
              <a:buSzPts val="2800"/>
              <a:buNone/>
              <a:defRPr>
                <a:latin typeface="Poppins Light"/>
                <a:ea typeface="Poppins Light"/>
                <a:cs typeface="Poppins Light"/>
                <a:sym typeface="Poppins Light"/>
              </a:defRPr>
            </a:lvl2pPr>
            <a:lvl3pPr lvl="2" algn="l">
              <a:lnSpc>
                <a:spcPct val="100000"/>
              </a:lnSpc>
              <a:spcBef>
                <a:spcPts val="0"/>
              </a:spcBef>
              <a:spcAft>
                <a:spcPts val="0"/>
              </a:spcAft>
              <a:buSzPts val="2800"/>
              <a:buNone/>
              <a:defRPr>
                <a:latin typeface="Poppins Light"/>
                <a:ea typeface="Poppins Light"/>
                <a:cs typeface="Poppins Light"/>
                <a:sym typeface="Poppins Light"/>
              </a:defRPr>
            </a:lvl3pPr>
            <a:lvl4pPr lvl="3" algn="l">
              <a:lnSpc>
                <a:spcPct val="100000"/>
              </a:lnSpc>
              <a:spcBef>
                <a:spcPts val="0"/>
              </a:spcBef>
              <a:spcAft>
                <a:spcPts val="0"/>
              </a:spcAft>
              <a:buSzPts val="2800"/>
              <a:buNone/>
              <a:defRPr>
                <a:latin typeface="Poppins Light"/>
                <a:ea typeface="Poppins Light"/>
                <a:cs typeface="Poppins Light"/>
                <a:sym typeface="Poppins Light"/>
              </a:defRPr>
            </a:lvl4pPr>
            <a:lvl5pPr lvl="4" algn="l">
              <a:lnSpc>
                <a:spcPct val="100000"/>
              </a:lnSpc>
              <a:spcBef>
                <a:spcPts val="0"/>
              </a:spcBef>
              <a:spcAft>
                <a:spcPts val="0"/>
              </a:spcAft>
              <a:buSzPts val="2800"/>
              <a:buNone/>
              <a:defRPr>
                <a:latin typeface="Poppins Light"/>
                <a:ea typeface="Poppins Light"/>
                <a:cs typeface="Poppins Light"/>
                <a:sym typeface="Poppins Light"/>
              </a:defRPr>
            </a:lvl5pPr>
            <a:lvl6pPr lvl="5" algn="l">
              <a:lnSpc>
                <a:spcPct val="100000"/>
              </a:lnSpc>
              <a:spcBef>
                <a:spcPts val="0"/>
              </a:spcBef>
              <a:spcAft>
                <a:spcPts val="0"/>
              </a:spcAft>
              <a:buSzPts val="2800"/>
              <a:buNone/>
              <a:defRPr>
                <a:latin typeface="Poppins Light"/>
                <a:ea typeface="Poppins Light"/>
                <a:cs typeface="Poppins Light"/>
                <a:sym typeface="Poppins Light"/>
              </a:defRPr>
            </a:lvl6pPr>
            <a:lvl7pPr lvl="6" algn="l">
              <a:lnSpc>
                <a:spcPct val="100000"/>
              </a:lnSpc>
              <a:spcBef>
                <a:spcPts val="0"/>
              </a:spcBef>
              <a:spcAft>
                <a:spcPts val="0"/>
              </a:spcAft>
              <a:buSzPts val="2800"/>
              <a:buNone/>
              <a:defRPr>
                <a:latin typeface="Poppins Light"/>
                <a:ea typeface="Poppins Light"/>
                <a:cs typeface="Poppins Light"/>
                <a:sym typeface="Poppins Light"/>
              </a:defRPr>
            </a:lvl7pPr>
            <a:lvl8pPr lvl="7" algn="l">
              <a:lnSpc>
                <a:spcPct val="100000"/>
              </a:lnSpc>
              <a:spcBef>
                <a:spcPts val="0"/>
              </a:spcBef>
              <a:spcAft>
                <a:spcPts val="0"/>
              </a:spcAft>
              <a:buSzPts val="2800"/>
              <a:buNone/>
              <a:defRPr>
                <a:latin typeface="Poppins Light"/>
                <a:ea typeface="Poppins Light"/>
                <a:cs typeface="Poppins Light"/>
                <a:sym typeface="Poppins Light"/>
              </a:defRPr>
            </a:lvl8pPr>
            <a:lvl9pPr lvl="8" algn="l">
              <a:lnSpc>
                <a:spcPct val="100000"/>
              </a:lnSpc>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artner">
  <p:cSld name="BLANK_1">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95300" y="295275"/>
            <a:ext cx="4124400" cy="1305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2"/>
              </a:buClr>
              <a:buSzPts val="3000"/>
              <a:buNone/>
              <a:defRPr>
                <a:solidFill>
                  <a:schemeClr val="accent2"/>
                </a:solidFill>
              </a:defRPr>
            </a:lvl1pPr>
            <a:lvl2pPr lvl="1" algn="l">
              <a:lnSpc>
                <a:spcPct val="90000"/>
              </a:lnSpc>
              <a:spcBef>
                <a:spcPts val="0"/>
              </a:spcBef>
              <a:spcAft>
                <a:spcPts val="0"/>
              </a:spcAft>
              <a:buClr>
                <a:schemeClr val="accent2"/>
              </a:buClr>
              <a:buSzPts val="2800"/>
              <a:buNone/>
              <a:defRPr>
                <a:solidFill>
                  <a:schemeClr val="accent2"/>
                </a:solidFill>
              </a:defRPr>
            </a:lvl2pPr>
            <a:lvl3pPr lvl="2" algn="l">
              <a:lnSpc>
                <a:spcPct val="90000"/>
              </a:lnSpc>
              <a:spcBef>
                <a:spcPts val="0"/>
              </a:spcBef>
              <a:spcAft>
                <a:spcPts val="0"/>
              </a:spcAft>
              <a:buClr>
                <a:schemeClr val="accent2"/>
              </a:buClr>
              <a:buSzPts val="2800"/>
              <a:buNone/>
              <a:defRPr>
                <a:solidFill>
                  <a:schemeClr val="accent2"/>
                </a:solidFill>
              </a:defRPr>
            </a:lvl3pPr>
            <a:lvl4pPr lvl="3" algn="l">
              <a:lnSpc>
                <a:spcPct val="90000"/>
              </a:lnSpc>
              <a:spcBef>
                <a:spcPts val="0"/>
              </a:spcBef>
              <a:spcAft>
                <a:spcPts val="0"/>
              </a:spcAft>
              <a:buClr>
                <a:schemeClr val="accent2"/>
              </a:buClr>
              <a:buSzPts val="2800"/>
              <a:buNone/>
              <a:defRPr>
                <a:solidFill>
                  <a:schemeClr val="accent2"/>
                </a:solidFill>
              </a:defRPr>
            </a:lvl4pPr>
            <a:lvl5pPr lvl="4" algn="l">
              <a:lnSpc>
                <a:spcPct val="90000"/>
              </a:lnSpc>
              <a:spcBef>
                <a:spcPts val="0"/>
              </a:spcBef>
              <a:spcAft>
                <a:spcPts val="0"/>
              </a:spcAft>
              <a:buClr>
                <a:schemeClr val="accent2"/>
              </a:buClr>
              <a:buSzPts val="2800"/>
              <a:buNone/>
              <a:defRPr>
                <a:solidFill>
                  <a:schemeClr val="accent2"/>
                </a:solidFill>
              </a:defRPr>
            </a:lvl5pPr>
            <a:lvl6pPr lvl="5" algn="l">
              <a:lnSpc>
                <a:spcPct val="90000"/>
              </a:lnSpc>
              <a:spcBef>
                <a:spcPts val="0"/>
              </a:spcBef>
              <a:spcAft>
                <a:spcPts val="0"/>
              </a:spcAft>
              <a:buClr>
                <a:schemeClr val="accent2"/>
              </a:buClr>
              <a:buSzPts val="2800"/>
              <a:buNone/>
              <a:defRPr>
                <a:solidFill>
                  <a:schemeClr val="accent2"/>
                </a:solidFill>
              </a:defRPr>
            </a:lvl6pPr>
            <a:lvl7pPr lvl="6" algn="l">
              <a:lnSpc>
                <a:spcPct val="90000"/>
              </a:lnSpc>
              <a:spcBef>
                <a:spcPts val="0"/>
              </a:spcBef>
              <a:spcAft>
                <a:spcPts val="0"/>
              </a:spcAft>
              <a:buClr>
                <a:schemeClr val="accent2"/>
              </a:buClr>
              <a:buSzPts val="2800"/>
              <a:buNone/>
              <a:defRPr>
                <a:solidFill>
                  <a:schemeClr val="accent2"/>
                </a:solidFill>
              </a:defRPr>
            </a:lvl7pPr>
            <a:lvl8pPr lvl="7" algn="l">
              <a:lnSpc>
                <a:spcPct val="90000"/>
              </a:lnSpc>
              <a:spcBef>
                <a:spcPts val="0"/>
              </a:spcBef>
              <a:spcAft>
                <a:spcPts val="0"/>
              </a:spcAft>
              <a:buClr>
                <a:schemeClr val="accent2"/>
              </a:buClr>
              <a:buSzPts val="2800"/>
              <a:buNone/>
              <a:defRPr>
                <a:solidFill>
                  <a:schemeClr val="accent2"/>
                </a:solidFill>
              </a:defRPr>
            </a:lvl8pPr>
            <a:lvl9pPr lvl="8" algn="l">
              <a:lnSpc>
                <a:spcPct val="90000"/>
              </a:lnSpc>
              <a:spcBef>
                <a:spcPts val="0"/>
              </a:spcBef>
              <a:spcAft>
                <a:spcPts val="0"/>
              </a:spcAft>
              <a:buClr>
                <a:schemeClr val="accent2"/>
              </a:buClr>
              <a:buSzPts val="2800"/>
              <a:buNone/>
              <a:defRPr>
                <a:solidFill>
                  <a:schemeClr val="accent2"/>
                </a:solidFill>
              </a:defRPr>
            </a:lvl9pPr>
          </a:lstStyle>
          <a:p>
            <a:endParaRPr/>
          </a:p>
        </p:txBody>
      </p:sp>
      <p:sp>
        <p:nvSpPr>
          <p:cNvPr id="27" name="Google Shape;27;p6"/>
          <p:cNvSpPr>
            <a:spLocks noGrp="1"/>
          </p:cNvSpPr>
          <p:nvPr>
            <p:ph type="pic" idx="2"/>
          </p:nvPr>
        </p:nvSpPr>
        <p:spPr>
          <a:xfrm>
            <a:off x="5248275" y="2571750"/>
            <a:ext cx="3905400" cy="2571900"/>
          </a:xfrm>
          <a:prstGeom prst="rect">
            <a:avLst/>
          </a:prstGeom>
          <a:noFill/>
          <a:ln>
            <a:noFill/>
          </a:ln>
        </p:spPr>
      </p:sp>
      <p:sp>
        <p:nvSpPr>
          <p:cNvPr id="28" name="Google Shape;28;p6"/>
          <p:cNvSpPr txBox="1">
            <a:spLocks noGrp="1"/>
          </p:cNvSpPr>
          <p:nvPr>
            <p:ph type="body" idx="1"/>
          </p:nvPr>
        </p:nvSpPr>
        <p:spPr>
          <a:xfrm>
            <a:off x="495300" y="1695450"/>
            <a:ext cx="4295700" cy="30033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1200"/>
              </a:spcBef>
              <a:spcAft>
                <a:spcPts val="0"/>
              </a:spcAft>
              <a:buSzPts val="1400"/>
              <a:buChar char="○"/>
              <a:defRPr/>
            </a:lvl2pPr>
            <a:lvl3pPr marL="1371600" lvl="2" indent="-317500" algn="l">
              <a:lnSpc>
                <a:spcPct val="100000"/>
              </a:lnSpc>
              <a:spcBef>
                <a:spcPts val="1200"/>
              </a:spcBef>
              <a:spcAft>
                <a:spcPts val="0"/>
              </a:spcAft>
              <a:buSzPts val="1400"/>
              <a:buChar char="■"/>
              <a:defRPr/>
            </a:lvl3pPr>
            <a:lvl4pPr marL="1828800" lvl="3" indent="-317500" algn="l">
              <a:lnSpc>
                <a:spcPct val="100000"/>
              </a:lnSpc>
              <a:spcBef>
                <a:spcPts val="1200"/>
              </a:spcBef>
              <a:spcAft>
                <a:spcPts val="0"/>
              </a:spcAft>
              <a:buSzPts val="1400"/>
              <a:buChar char="●"/>
              <a:defRPr/>
            </a:lvl4pPr>
            <a:lvl5pPr marL="2286000" lvl="4" indent="-317500" algn="l">
              <a:lnSpc>
                <a:spcPct val="100000"/>
              </a:lnSpc>
              <a:spcBef>
                <a:spcPts val="1200"/>
              </a:spcBef>
              <a:spcAft>
                <a:spcPts val="0"/>
              </a:spcAft>
              <a:buSzPts val="1400"/>
              <a:buChar char="○"/>
              <a:defRPr/>
            </a:lvl5pPr>
            <a:lvl6pPr marL="2743200" lvl="5" indent="-317500" algn="l">
              <a:lnSpc>
                <a:spcPct val="100000"/>
              </a:lnSpc>
              <a:spcBef>
                <a:spcPts val="1200"/>
              </a:spcBef>
              <a:spcAft>
                <a:spcPts val="0"/>
              </a:spcAft>
              <a:buSzPts val="1400"/>
              <a:buChar char="■"/>
              <a:defRPr/>
            </a:lvl6pPr>
            <a:lvl7pPr marL="3200400" lvl="6" indent="-317500" algn="l">
              <a:lnSpc>
                <a:spcPct val="100000"/>
              </a:lnSpc>
              <a:spcBef>
                <a:spcPts val="1200"/>
              </a:spcBef>
              <a:spcAft>
                <a:spcPts val="0"/>
              </a:spcAft>
              <a:buSzPts val="1400"/>
              <a:buChar char="●"/>
              <a:defRPr/>
            </a:lvl7pPr>
            <a:lvl8pPr marL="3657600" lvl="7" indent="-317500" algn="l">
              <a:lnSpc>
                <a:spcPct val="100000"/>
              </a:lnSpc>
              <a:spcBef>
                <a:spcPts val="1200"/>
              </a:spcBef>
              <a:spcAft>
                <a:spcPts val="0"/>
              </a:spcAft>
              <a:buSzPts val="1400"/>
              <a:buChar char="○"/>
              <a:defRPr/>
            </a:lvl8pPr>
            <a:lvl9pPr marL="4114800" lvl="8" indent="-317500" algn="l">
              <a:lnSpc>
                <a:spcPct val="100000"/>
              </a:lnSpc>
              <a:spcBef>
                <a:spcPts val="1200"/>
              </a:spcBef>
              <a:spcAft>
                <a:spcPts val="1200"/>
              </a:spcAft>
              <a:buSzPts val="1400"/>
              <a:buChar char="■"/>
              <a:defRPr/>
            </a:lvl9pPr>
          </a:lstStyle>
          <a:p>
            <a:endParaRPr/>
          </a:p>
        </p:txBody>
      </p:sp>
      <p:sp>
        <p:nvSpPr>
          <p:cNvPr id="29" name="Google Shape;29;p6"/>
          <p:cNvSpPr>
            <a:spLocks noGrp="1"/>
          </p:cNvSpPr>
          <p:nvPr>
            <p:ph type="pic" idx="3"/>
          </p:nvPr>
        </p:nvSpPr>
        <p:spPr>
          <a:xfrm>
            <a:off x="5248275" y="0"/>
            <a:ext cx="3905400" cy="25719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slide yellow 1">
  <p:cSld name="TITLE_1_1_1_1_1_1">
    <p:bg>
      <p:bgPr>
        <a:solidFill>
          <a:schemeClr val="accent1"/>
        </a:solidFill>
        <a:effectLst/>
      </p:bgPr>
    </p:bg>
    <p:spTree>
      <p:nvGrpSpPr>
        <p:cNvPr id="1" name="Shape 30"/>
        <p:cNvGrpSpPr/>
        <p:nvPr/>
      </p:nvGrpSpPr>
      <p:grpSpPr>
        <a:xfrm>
          <a:off x="0" y="0"/>
          <a:ext cx="0" cy="0"/>
          <a:chOff x="0" y="0"/>
          <a:chExt cx="0" cy="0"/>
        </a:xfrm>
      </p:grpSpPr>
      <p:sp>
        <p:nvSpPr>
          <p:cNvPr id="31" name="Google Shape;31;p7"/>
          <p:cNvSpPr txBox="1"/>
          <p:nvPr/>
        </p:nvSpPr>
        <p:spPr>
          <a:xfrm>
            <a:off x="1355650" y="3396875"/>
            <a:ext cx="4048500" cy="53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316F"/>
              </a:solidFill>
              <a:latin typeface="Montserrat"/>
              <a:ea typeface="Montserrat"/>
              <a:cs typeface="Montserrat"/>
              <a:sym typeface="Montserrat"/>
            </a:endParaRPr>
          </a:p>
        </p:txBody>
      </p:sp>
      <p:sp>
        <p:nvSpPr>
          <p:cNvPr id="32" name="Google Shape;32;p7"/>
          <p:cNvSpPr txBox="1"/>
          <p:nvPr/>
        </p:nvSpPr>
        <p:spPr>
          <a:xfrm>
            <a:off x="1080000" y="2834125"/>
            <a:ext cx="6840000" cy="148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316F"/>
              </a:solidFill>
              <a:latin typeface="Montserrat"/>
              <a:ea typeface="Montserrat"/>
              <a:cs typeface="Montserrat"/>
              <a:sym typeface="Montserrat"/>
            </a:endParaRPr>
          </a:p>
        </p:txBody>
      </p:sp>
      <p:sp>
        <p:nvSpPr>
          <p:cNvPr id="33" name="Google Shape;33;p7"/>
          <p:cNvSpPr txBox="1">
            <a:spLocks noGrp="1"/>
          </p:cNvSpPr>
          <p:nvPr>
            <p:ph type="title"/>
          </p:nvPr>
        </p:nvSpPr>
        <p:spPr>
          <a:xfrm>
            <a:off x="4419600" y="3396875"/>
            <a:ext cx="4263600" cy="1362000"/>
          </a:xfrm>
          <a:prstGeom prst="rect">
            <a:avLst/>
          </a:prstGeom>
          <a:noFill/>
          <a:ln>
            <a:noFill/>
          </a:ln>
        </p:spPr>
        <p:txBody>
          <a:bodyPr spcFirstLastPara="1" wrap="square" lIns="91425" tIns="91425" rIns="68475" bIns="91425" anchor="b" anchorCtr="0">
            <a:noAutofit/>
          </a:bodyPr>
          <a:lstStyle>
            <a:lvl1pPr lvl="0" algn="r">
              <a:lnSpc>
                <a:spcPct val="80000"/>
              </a:lnSpc>
              <a:spcBef>
                <a:spcPts val="0"/>
              </a:spcBef>
              <a:spcAft>
                <a:spcPts val="0"/>
              </a:spcAft>
              <a:buClr>
                <a:schemeClr val="lt1"/>
              </a:buClr>
              <a:buSzPts val="7200"/>
              <a:buNone/>
              <a:defRPr sz="7200">
                <a:solidFill>
                  <a:schemeClr val="lt1"/>
                </a:solidFill>
              </a:defRPr>
            </a:lvl1pPr>
            <a:lvl2pPr lvl="1" algn="l">
              <a:lnSpc>
                <a:spcPct val="100000"/>
              </a:lnSpc>
              <a:spcBef>
                <a:spcPts val="0"/>
              </a:spcBef>
              <a:spcAft>
                <a:spcPts val="0"/>
              </a:spcAft>
              <a:buClr>
                <a:schemeClr val="lt1"/>
              </a:buClr>
              <a:buSzPts val="10400"/>
              <a:buNone/>
              <a:defRPr sz="10800">
                <a:solidFill>
                  <a:schemeClr val="lt1"/>
                </a:solidFill>
              </a:defRPr>
            </a:lvl2pPr>
            <a:lvl3pPr lvl="2" algn="l">
              <a:lnSpc>
                <a:spcPct val="100000"/>
              </a:lnSpc>
              <a:spcBef>
                <a:spcPts val="0"/>
              </a:spcBef>
              <a:spcAft>
                <a:spcPts val="0"/>
              </a:spcAft>
              <a:buClr>
                <a:schemeClr val="lt1"/>
              </a:buClr>
              <a:buSzPts val="10400"/>
              <a:buNone/>
              <a:defRPr sz="10800">
                <a:solidFill>
                  <a:schemeClr val="lt1"/>
                </a:solidFill>
              </a:defRPr>
            </a:lvl3pPr>
            <a:lvl4pPr lvl="3" algn="l">
              <a:lnSpc>
                <a:spcPct val="100000"/>
              </a:lnSpc>
              <a:spcBef>
                <a:spcPts val="0"/>
              </a:spcBef>
              <a:spcAft>
                <a:spcPts val="0"/>
              </a:spcAft>
              <a:buClr>
                <a:schemeClr val="lt1"/>
              </a:buClr>
              <a:buSzPts val="10400"/>
              <a:buNone/>
              <a:defRPr sz="10800">
                <a:solidFill>
                  <a:schemeClr val="lt1"/>
                </a:solidFill>
              </a:defRPr>
            </a:lvl4pPr>
            <a:lvl5pPr lvl="4" algn="l">
              <a:lnSpc>
                <a:spcPct val="100000"/>
              </a:lnSpc>
              <a:spcBef>
                <a:spcPts val="0"/>
              </a:spcBef>
              <a:spcAft>
                <a:spcPts val="0"/>
              </a:spcAft>
              <a:buClr>
                <a:schemeClr val="lt1"/>
              </a:buClr>
              <a:buSzPts val="10400"/>
              <a:buNone/>
              <a:defRPr sz="10800">
                <a:solidFill>
                  <a:schemeClr val="lt1"/>
                </a:solidFill>
              </a:defRPr>
            </a:lvl5pPr>
            <a:lvl6pPr lvl="5" algn="l">
              <a:lnSpc>
                <a:spcPct val="100000"/>
              </a:lnSpc>
              <a:spcBef>
                <a:spcPts val="0"/>
              </a:spcBef>
              <a:spcAft>
                <a:spcPts val="0"/>
              </a:spcAft>
              <a:buClr>
                <a:schemeClr val="lt1"/>
              </a:buClr>
              <a:buSzPts val="10400"/>
              <a:buNone/>
              <a:defRPr sz="10800">
                <a:solidFill>
                  <a:schemeClr val="lt1"/>
                </a:solidFill>
              </a:defRPr>
            </a:lvl6pPr>
            <a:lvl7pPr lvl="6" algn="l">
              <a:lnSpc>
                <a:spcPct val="100000"/>
              </a:lnSpc>
              <a:spcBef>
                <a:spcPts val="0"/>
              </a:spcBef>
              <a:spcAft>
                <a:spcPts val="0"/>
              </a:spcAft>
              <a:buClr>
                <a:schemeClr val="lt1"/>
              </a:buClr>
              <a:buSzPts val="10400"/>
              <a:buNone/>
              <a:defRPr sz="10800">
                <a:solidFill>
                  <a:schemeClr val="lt1"/>
                </a:solidFill>
              </a:defRPr>
            </a:lvl7pPr>
            <a:lvl8pPr lvl="7" algn="l">
              <a:lnSpc>
                <a:spcPct val="100000"/>
              </a:lnSpc>
              <a:spcBef>
                <a:spcPts val="0"/>
              </a:spcBef>
              <a:spcAft>
                <a:spcPts val="0"/>
              </a:spcAft>
              <a:buClr>
                <a:schemeClr val="lt1"/>
              </a:buClr>
              <a:buSzPts val="10400"/>
              <a:buNone/>
              <a:defRPr sz="10800">
                <a:solidFill>
                  <a:schemeClr val="lt1"/>
                </a:solidFill>
              </a:defRPr>
            </a:lvl8pPr>
            <a:lvl9pPr lvl="8" algn="l">
              <a:lnSpc>
                <a:spcPct val="100000"/>
              </a:lnSpc>
              <a:spcBef>
                <a:spcPts val="0"/>
              </a:spcBef>
              <a:spcAft>
                <a:spcPts val="0"/>
              </a:spcAft>
              <a:buClr>
                <a:schemeClr val="lt1"/>
              </a:buClr>
              <a:buSzPts val="10400"/>
              <a:buNone/>
              <a:defRPr sz="10800">
                <a:solidFill>
                  <a:schemeClr val="lt1"/>
                </a:solidFill>
              </a:defRPr>
            </a:lvl9pPr>
          </a:lstStyle>
          <a:p>
            <a:endParaRPr/>
          </a:p>
        </p:txBody>
      </p:sp>
      <p:pic>
        <p:nvPicPr>
          <p:cNvPr id="34" name="Google Shape;34;p7"/>
          <p:cNvPicPr preferRelativeResize="0"/>
          <p:nvPr/>
        </p:nvPicPr>
        <p:blipFill rotWithShape="1">
          <a:blip r:embed="rId2">
            <a:alphaModFix/>
          </a:blip>
          <a:srcRect/>
          <a:stretch/>
        </p:blipFill>
        <p:spPr>
          <a:xfrm>
            <a:off x="7776600" y="423025"/>
            <a:ext cx="906599" cy="604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1">
  <p:cSld name="TITLE_ONLY_1_1">
    <p:bg>
      <p:bgPr>
        <a:solidFill>
          <a:schemeClr val="dk1"/>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35625" y="399550"/>
            <a:ext cx="8351100" cy="89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800"/>
              <a:buNone/>
              <a:defRPr sz="2800">
                <a:solidFill>
                  <a:schemeClr val="lt1"/>
                </a:solidFill>
              </a:defRPr>
            </a:lvl1pPr>
            <a:lvl2pPr lvl="1" algn="l">
              <a:lnSpc>
                <a:spcPct val="100000"/>
              </a:lnSpc>
              <a:spcBef>
                <a:spcPts val="0"/>
              </a:spcBef>
              <a:spcAft>
                <a:spcPts val="0"/>
              </a:spcAft>
              <a:buClr>
                <a:schemeClr val="accent3"/>
              </a:buClr>
              <a:buSzPts val="2800"/>
              <a:buNone/>
              <a:defRPr>
                <a:solidFill>
                  <a:schemeClr val="accent3"/>
                </a:solidFill>
              </a:defRPr>
            </a:lvl2pPr>
            <a:lvl3pPr lvl="2" algn="l">
              <a:lnSpc>
                <a:spcPct val="100000"/>
              </a:lnSpc>
              <a:spcBef>
                <a:spcPts val="0"/>
              </a:spcBef>
              <a:spcAft>
                <a:spcPts val="0"/>
              </a:spcAft>
              <a:buClr>
                <a:schemeClr val="accent3"/>
              </a:buClr>
              <a:buSzPts val="2800"/>
              <a:buNone/>
              <a:defRPr>
                <a:solidFill>
                  <a:schemeClr val="accent3"/>
                </a:solidFill>
              </a:defRPr>
            </a:lvl3pPr>
            <a:lvl4pPr lvl="3" algn="l">
              <a:lnSpc>
                <a:spcPct val="100000"/>
              </a:lnSpc>
              <a:spcBef>
                <a:spcPts val="0"/>
              </a:spcBef>
              <a:spcAft>
                <a:spcPts val="0"/>
              </a:spcAft>
              <a:buClr>
                <a:schemeClr val="accent3"/>
              </a:buClr>
              <a:buSzPts val="2800"/>
              <a:buNone/>
              <a:defRPr>
                <a:solidFill>
                  <a:schemeClr val="accent3"/>
                </a:solidFill>
              </a:defRPr>
            </a:lvl4pPr>
            <a:lvl5pPr lvl="4" algn="l">
              <a:lnSpc>
                <a:spcPct val="100000"/>
              </a:lnSpc>
              <a:spcBef>
                <a:spcPts val="0"/>
              </a:spcBef>
              <a:spcAft>
                <a:spcPts val="0"/>
              </a:spcAft>
              <a:buClr>
                <a:schemeClr val="accent3"/>
              </a:buClr>
              <a:buSzPts val="2800"/>
              <a:buNone/>
              <a:defRPr>
                <a:solidFill>
                  <a:schemeClr val="accent3"/>
                </a:solidFill>
              </a:defRPr>
            </a:lvl5pPr>
            <a:lvl6pPr lvl="5" algn="l">
              <a:lnSpc>
                <a:spcPct val="100000"/>
              </a:lnSpc>
              <a:spcBef>
                <a:spcPts val="0"/>
              </a:spcBef>
              <a:spcAft>
                <a:spcPts val="0"/>
              </a:spcAft>
              <a:buClr>
                <a:schemeClr val="accent3"/>
              </a:buClr>
              <a:buSzPts val="2800"/>
              <a:buNone/>
              <a:defRPr>
                <a:solidFill>
                  <a:schemeClr val="accent3"/>
                </a:solidFill>
              </a:defRPr>
            </a:lvl6pPr>
            <a:lvl7pPr lvl="6" algn="l">
              <a:lnSpc>
                <a:spcPct val="100000"/>
              </a:lnSpc>
              <a:spcBef>
                <a:spcPts val="0"/>
              </a:spcBef>
              <a:spcAft>
                <a:spcPts val="0"/>
              </a:spcAft>
              <a:buClr>
                <a:schemeClr val="accent3"/>
              </a:buClr>
              <a:buSzPts val="2800"/>
              <a:buNone/>
              <a:defRPr>
                <a:solidFill>
                  <a:schemeClr val="accent3"/>
                </a:solidFill>
              </a:defRPr>
            </a:lvl7pPr>
            <a:lvl8pPr lvl="7" algn="l">
              <a:lnSpc>
                <a:spcPct val="100000"/>
              </a:lnSpc>
              <a:spcBef>
                <a:spcPts val="0"/>
              </a:spcBef>
              <a:spcAft>
                <a:spcPts val="0"/>
              </a:spcAft>
              <a:buClr>
                <a:schemeClr val="accent3"/>
              </a:buClr>
              <a:buSzPts val="2800"/>
              <a:buNone/>
              <a:defRPr>
                <a:solidFill>
                  <a:schemeClr val="accent3"/>
                </a:solidFill>
              </a:defRPr>
            </a:lvl8pPr>
            <a:lvl9pPr lvl="8" algn="l">
              <a:lnSpc>
                <a:spcPct val="100000"/>
              </a:lnSpc>
              <a:spcBef>
                <a:spcPts val="0"/>
              </a:spcBef>
              <a:spcAft>
                <a:spcPts val="0"/>
              </a:spcAft>
              <a:buClr>
                <a:schemeClr val="accent3"/>
              </a:buClr>
              <a:buSzPts val="2800"/>
              <a:buNone/>
              <a:defRPr>
                <a:solidFill>
                  <a:schemeClr val="accent3"/>
                </a:solidFill>
              </a:defRPr>
            </a:lvl9pPr>
          </a:lstStyle>
          <a:p>
            <a:endParaRPr/>
          </a:p>
        </p:txBody>
      </p:sp>
      <p:sp>
        <p:nvSpPr>
          <p:cNvPr id="37" name="Google Shape;37;p8"/>
          <p:cNvSpPr txBox="1">
            <a:spLocks noGrp="1"/>
          </p:cNvSpPr>
          <p:nvPr>
            <p:ph type="body" idx="1"/>
          </p:nvPr>
        </p:nvSpPr>
        <p:spPr>
          <a:xfrm>
            <a:off x="335625" y="1552575"/>
            <a:ext cx="8236800" cy="3124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chemeClr val="lt1"/>
              </a:buClr>
              <a:buSzPts val="1400"/>
              <a:buChar char="●"/>
              <a:defRPr>
                <a:solidFill>
                  <a:schemeClr val="lt1"/>
                </a:solidFill>
              </a:defRPr>
            </a:lvl1pPr>
            <a:lvl2pPr marL="914400" lvl="1" indent="-317500" algn="l">
              <a:lnSpc>
                <a:spcPct val="100000"/>
              </a:lnSpc>
              <a:spcBef>
                <a:spcPts val="1200"/>
              </a:spcBef>
              <a:spcAft>
                <a:spcPts val="0"/>
              </a:spcAft>
              <a:buClr>
                <a:schemeClr val="lt1"/>
              </a:buClr>
              <a:buSzPts val="1400"/>
              <a:buChar char="○"/>
              <a:defRPr>
                <a:solidFill>
                  <a:schemeClr val="lt1"/>
                </a:solidFill>
              </a:defRPr>
            </a:lvl2pPr>
            <a:lvl3pPr marL="1371600" lvl="2" indent="-317500" algn="l">
              <a:lnSpc>
                <a:spcPct val="100000"/>
              </a:lnSpc>
              <a:spcBef>
                <a:spcPts val="1200"/>
              </a:spcBef>
              <a:spcAft>
                <a:spcPts val="0"/>
              </a:spcAft>
              <a:buClr>
                <a:schemeClr val="lt1"/>
              </a:buClr>
              <a:buSzPts val="1400"/>
              <a:buChar char="■"/>
              <a:defRPr>
                <a:solidFill>
                  <a:schemeClr val="lt1"/>
                </a:solidFill>
              </a:defRPr>
            </a:lvl3pPr>
            <a:lvl4pPr marL="1828800" lvl="3" indent="-317500" algn="l">
              <a:lnSpc>
                <a:spcPct val="100000"/>
              </a:lnSpc>
              <a:spcBef>
                <a:spcPts val="1200"/>
              </a:spcBef>
              <a:spcAft>
                <a:spcPts val="0"/>
              </a:spcAft>
              <a:buClr>
                <a:schemeClr val="lt1"/>
              </a:buClr>
              <a:buSzPts val="1400"/>
              <a:buChar char="●"/>
              <a:defRPr>
                <a:solidFill>
                  <a:schemeClr val="lt1"/>
                </a:solidFill>
              </a:defRPr>
            </a:lvl4pPr>
            <a:lvl5pPr marL="2286000" lvl="4" indent="-317500" algn="l">
              <a:lnSpc>
                <a:spcPct val="100000"/>
              </a:lnSpc>
              <a:spcBef>
                <a:spcPts val="1200"/>
              </a:spcBef>
              <a:spcAft>
                <a:spcPts val="0"/>
              </a:spcAft>
              <a:buClr>
                <a:schemeClr val="lt1"/>
              </a:buClr>
              <a:buSzPts val="1400"/>
              <a:buChar char="○"/>
              <a:defRPr>
                <a:solidFill>
                  <a:schemeClr val="lt1"/>
                </a:solidFill>
              </a:defRPr>
            </a:lvl5pPr>
            <a:lvl6pPr marL="2743200" lvl="5" indent="-317500" algn="l">
              <a:lnSpc>
                <a:spcPct val="100000"/>
              </a:lnSpc>
              <a:spcBef>
                <a:spcPts val="1200"/>
              </a:spcBef>
              <a:spcAft>
                <a:spcPts val="0"/>
              </a:spcAft>
              <a:buClr>
                <a:schemeClr val="lt1"/>
              </a:buClr>
              <a:buSzPts val="1400"/>
              <a:buChar char="■"/>
              <a:defRPr>
                <a:solidFill>
                  <a:schemeClr val="lt1"/>
                </a:solidFill>
              </a:defRPr>
            </a:lvl6pPr>
            <a:lvl7pPr marL="3200400" lvl="6" indent="-317500" algn="l">
              <a:lnSpc>
                <a:spcPct val="100000"/>
              </a:lnSpc>
              <a:spcBef>
                <a:spcPts val="1200"/>
              </a:spcBef>
              <a:spcAft>
                <a:spcPts val="0"/>
              </a:spcAft>
              <a:buClr>
                <a:schemeClr val="lt1"/>
              </a:buClr>
              <a:buSzPts val="1400"/>
              <a:buChar char="●"/>
              <a:defRPr>
                <a:solidFill>
                  <a:schemeClr val="lt1"/>
                </a:solidFill>
              </a:defRPr>
            </a:lvl7pPr>
            <a:lvl8pPr marL="3657600" lvl="7" indent="-317500" algn="l">
              <a:lnSpc>
                <a:spcPct val="100000"/>
              </a:lnSpc>
              <a:spcBef>
                <a:spcPts val="1200"/>
              </a:spcBef>
              <a:spcAft>
                <a:spcPts val="0"/>
              </a:spcAft>
              <a:buClr>
                <a:schemeClr val="lt1"/>
              </a:buClr>
              <a:buSzPts val="1400"/>
              <a:buChar char="○"/>
              <a:defRPr>
                <a:solidFill>
                  <a:schemeClr val="lt1"/>
                </a:solidFill>
              </a:defRPr>
            </a:lvl8pPr>
            <a:lvl9pPr marL="4114800" lvl="8" indent="-317500" algn="l">
              <a:lnSpc>
                <a:spcPct val="100000"/>
              </a:lnSpc>
              <a:spcBef>
                <a:spcPts val="1200"/>
              </a:spcBef>
              <a:spcAft>
                <a:spcPts val="12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2">
  <p:cSld name="CUSTOM_7">
    <p:bg>
      <p:bgPr>
        <a:solidFill>
          <a:schemeClr val="accent6"/>
        </a:solidFill>
        <a:effectLst/>
      </p:bgPr>
    </p:bg>
    <p:spTree>
      <p:nvGrpSpPr>
        <p:cNvPr id="1" name="Shape 39"/>
        <p:cNvGrpSpPr/>
        <p:nvPr/>
      </p:nvGrpSpPr>
      <p:grpSpPr>
        <a:xfrm>
          <a:off x="0" y="0"/>
          <a:ext cx="0" cy="0"/>
          <a:chOff x="0" y="0"/>
          <a:chExt cx="0" cy="0"/>
        </a:xfrm>
      </p:grpSpPr>
      <p:sp>
        <p:nvSpPr>
          <p:cNvPr id="40" name="Google Shape;40;p10"/>
          <p:cNvSpPr/>
          <p:nvPr/>
        </p:nvSpPr>
        <p:spPr>
          <a:xfrm>
            <a:off x="0" y="0"/>
            <a:ext cx="9144000" cy="494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0"/>
          <p:cNvSpPr>
            <a:spLocks noGrp="1"/>
          </p:cNvSpPr>
          <p:nvPr>
            <p:ph type="pic" idx="2"/>
          </p:nvPr>
        </p:nvSpPr>
        <p:spPr>
          <a:xfrm>
            <a:off x="689050" y="1280901"/>
            <a:ext cx="1829400" cy="2357700"/>
          </a:xfrm>
          <a:prstGeom prst="rect">
            <a:avLst/>
          </a:prstGeom>
          <a:noFill/>
          <a:ln>
            <a:noFill/>
          </a:ln>
        </p:spPr>
      </p:sp>
      <p:sp>
        <p:nvSpPr>
          <p:cNvPr id="42" name="Google Shape;42;p10"/>
          <p:cNvSpPr>
            <a:spLocks noGrp="1"/>
          </p:cNvSpPr>
          <p:nvPr>
            <p:ph type="pic" idx="3"/>
          </p:nvPr>
        </p:nvSpPr>
        <p:spPr>
          <a:xfrm>
            <a:off x="689038" y="946575"/>
            <a:ext cx="350400" cy="233700"/>
          </a:xfrm>
          <a:prstGeom prst="rect">
            <a:avLst/>
          </a:prstGeom>
          <a:noFill/>
          <a:ln>
            <a:noFill/>
          </a:ln>
        </p:spPr>
      </p:sp>
      <p:sp>
        <p:nvSpPr>
          <p:cNvPr id="43" name="Google Shape;43;p10"/>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dk1"/>
              </a:buClr>
              <a:buSzPts val="1200"/>
              <a:buFont typeface="Poppins"/>
              <a:buNone/>
              <a:defRPr sz="1200" b="1">
                <a:solidFill>
                  <a:schemeClr val="dk1"/>
                </a:solidFill>
                <a:latin typeface="Poppins"/>
                <a:ea typeface="Poppins"/>
                <a:cs typeface="Poppins"/>
                <a:sym typeface="Poppins"/>
              </a:defRPr>
            </a:lvl1pPr>
            <a:lvl2pPr lvl="1" algn="r">
              <a:lnSpc>
                <a:spcPct val="100000"/>
              </a:lnSpc>
              <a:spcBef>
                <a:spcPts val="1200"/>
              </a:spcBef>
              <a:spcAft>
                <a:spcPts val="0"/>
              </a:spcAft>
              <a:buClr>
                <a:schemeClr val="dk1"/>
              </a:buClr>
              <a:buSzPts val="1200"/>
              <a:buNone/>
              <a:defRPr sz="1200">
                <a:solidFill>
                  <a:schemeClr val="dk1"/>
                </a:solidFill>
              </a:defRPr>
            </a:lvl2pPr>
            <a:lvl3pPr lvl="2" algn="r">
              <a:lnSpc>
                <a:spcPct val="100000"/>
              </a:lnSpc>
              <a:spcBef>
                <a:spcPts val="1200"/>
              </a:spcBef>
              <a:spcAft>
                <a:spcPts val="0"/>
              </a:spcAft>
              <a:buClr>
                <a:schemeClr val="dk1"/>
              </a:buClr>
              <a:buSzPts val="1200"/>
              <a:buNone/>
              <a:defRPr sz="1200">
                <a:solidFill>
                  <a:schemeClr val="dk1"/>
                </a:solidFill>
              </a:defRPr>
            </a:lvl3pPr>
            <a:lvl4pPr lvl="3" algn="r">
              <a:lnSpc>
                <a:spcPct val="100000"/>
              </a:lnSpc>
              <a:spcBef>
                <a:spcPts val="1200"/>
              </a:spcBef>
              <a:spcAft>
                <a:spcPts val="0"/>
              </a:spcAft>
              <a:buClr>
                <a:schemeClr val="dk1"/>
              </a:buClr>
              <a:buSzPts val="1200"/>
              <a:buNone/>
              <a:defRPr sz="1200">
                <a:solidFill>
                  <a:schemeClr val="dk1"/>
                </a:solidFill>
              </a:defRPr>
            </a:lvl4pPr>
            <a:lvl5pPr lvl="4" algn="r">
              <a:lnSpc>
                <a:spcPct val="100000"/>
              </a:lnSpc>
              <a:spcBef>
                <a:spcPts val="1200"/>
              </a:spcBef>
              <a:spcAft>
                <a:spcPts val="0"/>
              </a:spcAft>
              <a:buClr>
                <a:schemeClr val="dk1"/>
              </a:buClr>
              <a:buSzPts val="1200"/>
              <a:buNone/>
              <a:defRPr sz="1200">
                <a:solidFill>
                  <a:schemeClr val="dk1"/>
                </a:solidFill>
              </a:defRPr>
            </a:lvl5pPr>
            <a:lvl6pPr lvl="5" algn="r">
              <a:lnSpc>
                <a:spcPct val="100000"/>
              </a:lnSpc>
              <a:spcBef>
                <a:spcPts val="1200"/>
              </a:spcBef>
              <a:spcAft>
                <a:spcPts val="0"/>
              </a:spcAft>
              <a:buClr>
                <a:schemeClr val="dk1"/>
              </a:buClr>
              <a:buSzPts val="1200"/>
              <a:buNone/>
              <a:defRPr sz="1200">
                <a:solidFill>
                  <a:schemeClr val="dk1"/>
                </a:solidFill>
              </a:defRPr>
            </a:lvl6pPr>
            <a:lvl7pPr lvl="6" algn="r">
              <a:lnSpc>
                <a:spcPct val="100000"/>
              </a:lnSpc>
              <a:spcBef>
                <a:spcPts val="1200"/>
              </a:spcBef>
              <a:spcAft>
                <a:spcPts val="0"/>
              </a:spcAft>
              <a:buClr>
                <a:schemeClr val="dk1"/>
              </a:buClr>
              <a:buSzPts val="1200"/>
              <a:buNone/>
              <a:defRPr sz="1200">
                <a:solidFill>
                  <a:schemeClr val="dk1"/>
                </a:solidFill>
              </a:defRPr>
            </a:lvl7pPr>
            <a:lvl8pPr lvl="7" algn="r">
              <a:lnSpc>
                <a:spcPct val="100000"/>
              </a:lnSpc>
              <a:spcBef>
                <a:spcPts val="1200"/>
              </a:spcBef>
              <a:spcAft>
                <a:spcPts val="0"/>
              </a:spcAft>
              <a:buClr>
                <a:schemeClr val="dk1"/>
              </a:buClr>
              <a:buSzPts val="1200"/>
              <a:buNone/>
              <a:defRPr sz="1200">
                <a:solidFill>
                  <a:schemeClr val="dk1"/>
                </a:solidFill>
              </a:defRPr>
            </a:lvl8pPr>
            <a:lvl9pPr lvl="8" algn="r">
              <a:lnSpc>
                <a:spcPct val="100000"/>
              </a:lnSpc>
              <a:spcBef>
                <a:spcPts val="1200"/>
              </a:spcBef>
              <a:spcAft>
                <a:spcPts val="1200"/>
              </a:spcAft>
              <a:buClr>
                <a:schemeClr val="dk1"/>
              </a:buClr>
              <a:buSzPts val="1200"/>
              <a:buNone/>
              <a:defRPr sz="1200">
                <a:solidFill>
                  <a:schemeClr val="dk1"/>
                </a:solidFill>
              </a:defRPr>
            </a:lvl9pPr>
          </a:lstStyle>
          <a:p>
            <a:endParaRPr/>
          </a:p>
        </p:txBody>
      </p:sp>
      <p:sp>
        <p:nvSpPr>
          <p:cNvPr id="44" name="Google Shape;44;p10"/>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1pPr>
            <a:lvl2pPr lvl="1"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2pPr>
            <a:lvl3pPr lvl="2"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3pPr>
            <a:lvl4pPr lvl="3"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4pPr>
            <a:lvl5pPr lvl="4"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5pPr>
            <a:lvl6pPr lvl="5"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6pPr>
            <a:lvl7pPr lvl="6"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7pPr>
            <a:lvl8pPr lvl="7"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8pPr>
            <a:lvl9pPr lvl="8" algn="ctr">
              <a:lnSpc>
                <a:spcPct val="80000"/>
              </a:lnSpc>
              <a:spcBef>
                <a:spcPts val="1200"/>
              </a:spcBef>
              <a:spcAft>
                <a:spcPts val="1200"/>
              </a:spcAft>
              <a:buClr>
                <a:schemeClr val="accent1"/>
              </a:buClr>
              <a:buSzPts val="1600"/>
              <a:buFont typeface="Poppins"/>
              <a:buNone/>
              <a:defRPr sz="1600" b="1">
                <a:solidFill>
                  <a:schemeClr val="accent1"/>
                </a:solidFill>
                <a:latin typeface="Poppins"/>
                <a:ea typeface="Poppins"/>
                <a:cs typeface="Poppins"/>
                <a:sym typeface="Poppins"/>
              </a:defRPr>
            </a:lvl9pPr>
          </a:lstStyle>
          <a:p>
            <a:endParaRPr/>
          </a:p>
        </p:txBody>
      </p:sp>
      <p:sp>
        <p:nvSpPr>
          <p:cNvPr id="45" name="Google Shape;45;p10"/>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sz="1000"/>
            </a:lvl1pPr>
            <a:lvl2pPr lvl="1" algn="ctr">
              <a:lnSpc>
                <a:spcPct val="100000"/>
              </a:lnSpc>
              <a:spcBef>
                <a:spcPts val="1200"/>
              </a:spcBef>
              <a:spcAft>
                <a:spcPts val="0"/>
              </a:spcAft>
              <a:buSzPts val="1400"/>
              <a:buNone/>
              <a:defRPr/>
            </a:lvl2pPr>
            <a:lvl3pPr lvl="2" algn="ctr">
              <a:lnSpc>
                <a:spcPct val="100000"/>
              </a:lnSpc>
              <a:spcBef>
                <a:spcPts val="1200"/>
              </a:spcBef>
              <a:spcAft>
                <a:spcPts val="0"/>
              </a:spcAft>
              <a:buSzPts val="1400"/>
              <a:buNone/>
              <a:defRPr/>
            </a:lvl3pPr>
            <a:lvl4pPr lvl="3" algn="ctr">
              <a:lnSpc>
                <a:spcPct val="100000"/>
              </a:lnSpc>
              <a:spcBef>
                <a:spcPts val="1200"/>
              </a:spcBef>
              <a:spcAft>
                <a:spcPts val="0"/>
              </a:spcAft>
              <a:buSzPts val="1400"/>
              <a:buNone/>
              <a:defRPr/>
            </a:lvl4pPr>
            <a:lvl5pPr lvl="4" algn="ctr">
              <a:lnSpc>
                <a:spcPct val="100000"/>
              </a:lnSpc>
              <a:spcBef>
                <a:spcPts val="1200"/>
              </a:spcBef>
              <a:spcAft>
                <a:spcPts val="0"/>
              </a:spcAft>
              <a:buSzPts val="1400"/>
              <a:buNone/>
              <a:defRPr/>
            </a:lvl5pPr>
            <a:lvl6pPr lvl="5" algn="ctr">
              <a:lnSpc>
                <a:spcPct val="100000"/>
              </a:lnSpc>
              <a:spcBef>
                <a:spcPts val="1200"/>
              </a:spcBef>
              <a:spcAft>
                <a:spcPts val="0"/>
              </a:spcAft>
              <a:buSzPts val="1400"/>
              <a:buNone/>
              <a:defRPr/>
            </a:lvl6pPr>
            <a:lvl7pPr lvl="6" algn="ctr">
              <a:lnSpc>
                <a:spcPct val="100000"/>
              </a:lnSpc>
              <a:spcBef>
                <a:spcPts val="1200"/>
              </a:spcBef>
              <a:spcAft>
                <a:spcPts val="0"/>
              </a:spcAft>
              <a:buSzPts val="1400"/>
              <a:buNone/>
              <a:defRPr/>
            </a:lvl7pPr>
            <a:lvl8pPr lvl="7" algn="ctr">
              <a:lnSpc>
                <a:spcPct val="100000"/>
              </a:lnSpc>
              <a:spcBef>
                <a:spcPts val="1200"/>
              </a:spcBef>
              <a:spcAft>
                <a:spcPts val="0"/>
              </a:spcAft>
              <a:buSzPts val="1400"/>
              <a:buNone/>
              <a:defRPr/>
            </a:lvl8pPr>
            <a:lvl9pPr lvl="8" algn="ctr">
              <a:lnSpc>
                <a:spcPct val="100000"/>
              </a:lnSpc>
              <a:spcBef>
                <a:spcPts val="1200"/>
              </a:spcBef>
              <a:spcAft>
                <a:spcPts val="1200"/>
              </a:spcAft>
              <a:buSzPts val="1400"/>
              <a:buNone/>
              <a:defRPr/>
            </a:lvl9pPr>
          </a:lstStyle>
          <a:p>
            <a:endParaRPr/>
          </a:p>
        </p:txBody>
      </p:sp>
      <p:sp>
        <p:nvSpPr>
          <p:cNvPr id="46" name="Google Shape;46;p10"/>
          <p:cNvSpPr>
            <a:spLocks noGrp="1"/>
          </p:cNvSpPr>
          <p:nvPr>
            <p:ph type="pic" idx="6"/>
          </p:nvPr>
        </p:nvSpPr>
        <p:spPr>
          <a:xfrm>
            <a:off x="3701592" y="1280901"/>
            <a:ext cx="1829400" cy="2357700"/>
          </a:xfrm>
          <a:prstGeom prst="rect">
            <a:avLst/>
          </a:prstGeom>
          <a:noFill/>
          <a:ln>
            <a:noFill/>
          </a:ln>
        </p:spPr>
      </p:sp>
      <p:sp>
        <p:nvSpPr>
          <p:cNvPr id="47" name="Google Shape;47;p10"/>
          <p:cNvSpPr>
            <a:spLocks noGrp="1"/>
          </p:cNvSpPr>
          <p:nvPr>
            <p:ph type="pic" idx="7"/>
          </p:nvPr>
        </p:nvSpPr>
        <p:spPr>
          <a:xfrm>
            <a:off x="3701575" y="946575"/>
            <a:ext cx="350400" cy="233700"/>
          </a:xfrm>
          <a:prstGeom prst="rect">
            <a:avLst/>
          </a:prstGeom>
          <a:noFill/>
          <a:ln>
            <a:noFill/>
          </a:ln>
        </p:spPr>
      </p:sp>
      <p:sp>
        <p:nvSpPr>
          <p:cNvPr id="48" name="Google Shape;48;p10"/>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dk1"/>
              </a:buClr>
              <a:buSzPts val="1200"/>
              <a:buFont typeface="Poppins"/>
              <a:buNone/>
              <a:defRPr sz="1200" b="1">
                <a:solidFill>
                  <a:schemeClr val="dk1"/>
                </a:solidFill>
                <a:latin typeface="Poppins"/>
                <a:ea typeface="Poppins"/>
                <a:cs typeface="Poppins"/>
                <a:sym typeface="Poppins"/>
              </a:defRPr>
            </a:lvl1pPr>
            <a:lvl2pPr lvl="1" algn="r">
              <a:lnSpc>
                <a:spcPct val="100000"/>
              </a:lnSpc>
              <a:spcBef>
                <a:spcPts val="1200"/>
              </a:spcBef>
              <a:spcAft>
                <a:spcPts val="0"/>
              </a:spcAft>
              <a:buClr>
                <a:schemeClr val="dk1"/>
              </a:buClr>
              <a:buSzPts val="1200"/>
              <a:buNone/>
              <a:defRPr sz="1200">
                <a:solidFill>
                  <a:schemeClr val="dk1"/>
                </a:solidFill>
              </a:defRPr>
            </a:lvl2pPr>
            <a:lvl3pPr lvl="2" algn="r">
              <a:lnSpc>
                <a:spcPct val="100000"/>
              </a:lnSpc>
              <a:spcBef>
                <a:spcPts val="1200"/>
              </a:spcBef>
              <a:spcAft>
                <a:spcPts val="0"/>
              </a:spcAft>
              <a:buClr>
                <a:schemeClr val="dk1"/>
              </a:buClr>
              <a:buSzPts val="1200"/>
              <a:buNone/>
              <a:defRPr sz="1200">
                <a:solidFill>
                  <a:schemeClr val="dk1"/>
                </a:solidFill>
              </a:defRPr>
            </a:lvl3pPr>
            <a:lvl4pPr lvl="3" algn="r">
              <a:lnSpc>
                <a:spcPct val="100000"/>
              </a:lnSpc>
              <a:spcBef>
                <a:spcPts val="1200"/>
              </a:spcBef>
              <a:spcAft>
                <a:spcPts val="0"/>
              </a:spcAft>
              <a:buClr>
                <a:schemeClr val="dk1"/>
              </a:buClr>
              <a:buSzPts val="1200"/>
              <a:buNone/>
              <a:defRPr sz="1200">
                <a:solidFill>
                  <a:schemeClr val="dk1"/>
                </a:solidFill>
              </a:defRPr>
            </a:lvl4pPr>
            <a:lvl5pPr lvl="4" algn="r">
              <a:lnSpc>
                <a:spcPct val="100000"/>
              </a:lnSpc>
              <a:spcBef>
                <a:spcPts val="1200"/>
              </a:spcBef>
              <a:spcAft>
                <a:spcPts val="0"/>
              </a:spcAft>
              <a:buClr>
                <a:schemeClr val="dk1"/>
              </a:buClr>
              <a:buSzPts val="1200"/>
              <a:buNone/>
              <a:defRPr sz="1200">
                <a:solidFill>
                  <a:schemeClr val="dk1"/>
                </a:solidFill>
              </a:defRPr>
            </a:lvl5pPr>
            <a:lvl6pPr lvl="5" algn="r">
              <a:lnSpc>
                <a:spcPct val="100000"/>
              </a:lnSpc>
              <a:spcBef>
                <a:spcPts val="1200"/>
              </a:spcBef>
              <a:spcAft>
                <a:spcPts val="0"/>
              </a:spcAft>
              <a:buClr>
                <a:schemeClr val="dk1"/>
              </a:buClr>
              <a:buSzPts val="1200"/>
              <a:buNone/>
              <a:defRPr sz="1200">
                <a:solidFill>
                  <a:schemeClr val="dk1"/>
                </a:solidFill>
              </a:defRPr>
            </a:lvl6pPr>
            <a:lvl7pPr lvl="6" algn="r">
              <a:lnSpc>
                <a:spcPct val="100000"/>
              </a:lnSpc>
              <a:spcBef>
                <a:spcPts val="1200"/>
              </a:spcBef>
              <a:spcAft>
                <a:spcPts val="0"/>
              </a:spcAft>
              <a:buClr>
                <a:schemeClr val="dk1"/>
              </a:buClr>
              <a:buSzPts val="1200"/>
              <a:buNone/>
              <a:defRPr sz="1200">
                <a:solidFill>
                  <a:schemeClr val="dk1"/>
                </a:solidFill>
              </a:defRPr>
            </a:lvl7pPr>
            <a:lvl8pPr lvl="7" algn="r">
              <a:lnSpc>
                <a:spcPct val="100000"/>
              </a:lnSpc>
              <a:spcBef>
                <a:spcPts val="1200"/>
              </a:spcBef>
              <a:spcAft>
                <a:spcPts val="0"/>
              </a:spcAft>
              <a:buClr>
                <a:schemeClr val="dk1"/>
              </a:buClr>
              <a:buSzPts val="1200"/>
              <a:buNone/>
              <a:defRPr sz="1200">
                <a:solidFill>
                  <a:schemeClr val="dk1"/>
                </a:solidFill>
              </a:defRPr>
            </a:lvl8pPr>
            <a:lvl9pPr lvl="8" algn="r">
              <a:lnSpc>
                <a:spcPct val="100000"/>
              </a:lnSpc>
              <a:spcBef>
                <a:spcPts val="1200"/>
              </a:spcBef>
              <a:spcAft>
                <a:spcPts val="1200"/>
              </a:spcAft>
              <a:buClr>
                <a:schemeClr val="dk1"/>
              </a:buClr>
              <a:buSzPts val="1200"/>
              <a:buNone/>
              <a:defRPr sz="1200">
                <a:solidFill>
                  <a:schemeClr val="dk1"/>
                </a:solidFill>
              </a:defRPr>
            </a:lvl9pPr>
          </a:lstStyle>
          <a:p>
            <a:endParaRPr/>
          </a:p>
        </p:txBody>
      </p:sp>
      <p:sp>
        <p:nvSpPr>
          <p:cNvPr id="49" name="Google Shape;49;p10"/>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1pPr>
            <a:lvl2pPr lvl="1"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2pPr>
            <a:lvl3pPr lvl="2"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3pPr>
            <a:lvl4pPr lvl="3"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4pPr>
            <a:lvl5pPr lvl="4"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5pPr>
            <a:lvl6pPr lvl="5"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6pPr>
            <a:lvl7pPr lvl="6"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7pPr>
            <a:lvl8pPr lvl="7"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8pPr>
            <a:lvl9pPr lvl="8" algn="ctr">
              <a:lnSpc>
                <a:spcPct val="80000"/>
              </a:lnSpc>
              <a:spcBef>
                <a:spcPts val="1200"/>
              </a:spcBef>
              <a:spcAft>
                <a:spcPts val="1200"/>
              </a:spcAft>
              <a:buClr>
                <a:schemeClr val="accent1"/>
              </a:buClr>
              <a:buSzPts val="1600"/>
              <a:buFont typeface="Poppins"/>
              <a:buNone/>
              <a:defRPr sz="1600" b="1">
                <a:solidFill>
                  <a:schemeClr val="accent1"/>
                </a:solidFill>
                <a:latin typeface="Poppins"/>
                <a:ea typeface="Poppins"/>
                <a:cs typeface="Poppins"/>
                <a:sym typeface="Poppins"/>
              </a:defRPr>
            </a:lvl9pPr>
          </a:lstStyle>
          <a:p>
            <a:endParaRPr/>
          </a:p>
        </p:txBody>
      </p:sp>
      <p:sp>
        <p:nvSpPr>
          <p:cNvPr id="50" name="Google Shape;50;p10"/>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sz="1000"/>
            </a:lvl1pPr>
            <a:lvl2pPr lvl="1" algn="ctr">
              <a:lnSpc>
                <a:spcPct val="100000"/>
              </a:lnSpc>
              <a:spcBef>
                <a:spcPts val="1200"/>
              </a:spcBef>
              <a:spcAft>
                <a:spcPts val="0"/>
              </a:spcAft>
              <a:buSzPts val="1400"/>
              <a:buNone/>
              <a:defRPr/>
            </a:lvl2pPr>
            <a:lvl3pPr lvl="2" algn="ctr">
              <a:lnSpc>
                <a:spcPct val="100000"/>
              </a:lnSpc>
              <a:spcBef>
                <a:spcPts val="1200"/>
              </a:spcBef>
              <a:spcAft>
                <a:spcPts val="0"/>
              </a:spcAft>
              <a:buSzPts val="1400"/>
              <a:buNone/>
              <a:defRPr/>
            </a:lvl3pPr>
            <a:lvl4pPr lvl="3" algn="ctr">
              <a:lnSpc>
                <a:spcPct val="100000"/>
              </a:lnSpc>
              <a:spcBef>
                <a:spcPts val="1200"/>
              </a:spcBef>
              <a:spcAft>
                <a:spcPts val="0"/>
              </a:spcAft>
              <a:buSzPts val="1400"/>
              <a:buNone/>
              <a:defRPr/>
            </a:lvl4pPr>
            <a:lvl5pPr lvl="4" algn="ctr">
              <a:lnSpc>
                <a:spcPct val="100000"/>
              </a:lnSpc>
              <a:spcBef>
                <a:spcPts val="1200"/>
              </a:spcBef>
              <a:spcAft>
                <a:spcPts val="0"/>
              </a:spcAft>
              <a:buSzPts val="1400"/>
              <a:buNone/>
              <a:defRPr/>
            </a:lvl5pPr>
            <a:lvl6pPr lvl="5" algn="ctr">
              <a:lnSpc>
                <a:spcPct val="100000"/>
              </a:lnSpc>
              <a:spcBef>
                <a:spcPts val="1200"/>
              </a:spcBef>
              <a:spcAft>
                <a:spcPts val="0"/>
              </a:spcAft>
              <a:buSzPts val="1400"/>
              <a:buNone/>
              <a:defRPr/>
            </a:lvl6pPr>
            <a:lvl7pPr lvl="6" algn="ctr">
              <a:lnSpc>
                <a:spcPct val="100000"/>
              </a:lnSpc>
              <a:spcBef>
                <a:spcPts val="1200"/>
              </a:spcBef>
              <a:spcAft>
                <a:spcPts val="0"/>
              </a:spcAft>
              <a:buSzPts val="1400"/>
              <a:buNone/>
              <a:defRPr/>
            </a:lvl7pPr>
            <a:lvl8pPr lvl="7" algn="ctr">
              <a:lnSpc>
                <a:spcPct val="100000"/>
              </a:lnSpc>
              <a:spcBef>
                <a:spcPts val="1200"/>
              </a:spcBef>
              <a:spcAft>
                <a:spcPts val="0"/>
              </a:spcAft>
              <a:buSzPts val="1400"/>
              <a:buNone/>
              <a:defRPr/>
            </a:lvl8pPr>
            <a:lvl9pPr lvl="8" algn="ctr">
              <a:lnSpc>
                <a:spcPct val="100000"/>
              </a:lnSpc>
              <a:spcBef>
                <a:spcPts val="1200"/>
              </a:spcBef>
              <a:spcAft>
                <a:spcPts val="1200"/>
              </a:spcAft>
              <a:buSzPts val="1400"/>
              <a:buNone/>
              <a:defRPr/>
            </a:lvl9pPr>
          </a:lstStyle>
          <a:p>
            <a:endParaRPr/>
          </a:p>
        </p:txBody>
      </p:sp>
      <p:sp>
        <p:nvSpPr>
          <p:cNvPr id="51" name="Google Shape;51;p10"/>
          <p:cNvSpPr>
            <a:spLocks noGrp="1"/>
          </p:cNvSpPr>
          <p:nvPr>
            <p:ph type="pic" idx="14"/>
          </p:nvPr>
        </p:nvSpPr>
        <p:spPr>
          <a:xfrm>
            <a:off x="6723247" y="1280901"/>
            <a:ext cx="1829400" cy="2357700"/>
          </a:xfrm>
          <a:prstGeom prst="rect">
            <a:avLst/>
          </a:prstGeom>
          <a:noFill/>
          <a:ln>
            <a:noFill/>
          </a:ln>
        </p:spPr>
      </p:sp>
      <p:sp>
        <p:nvSpPr>
          <p:cNvPr id="52" name="Google Shape;52;p10"/>
          <p:cNvSpPr>
            <a:spLocks noGrp="1"/>
          </p:cNvSpPr>
          <p:nvPr>
            <p:ph type="pic" idx="15"/>
          </p:nvPr>
        </p:nvSpPr>
        <p:spPr>
          <a:xfrm>
            <a:off x="6723225" y="946575"/>
            <a:ext cx="350400" cy="233700"/>
          </a:xfrm>
          <a:prstGeom prst="rect">
            <a:avLst/>
          </a:prstGeom>
          <a:noFill/>
          <a:ln>
            <a:noFill/>
          </a:ln>
        </p:spPr>
      </p:sp>
      <p:sp>
        <p:nvSpPr>
          <p:cNvPr id="53" name="Google Shape;53;p10"/>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dk1"/>
              </a:buClr>
              <a:buSzPts val="1200"/>
              <a:buFont typeface="Poppins"/>
              <a:buNone/>
              <a:defRPr sz="1200" b="1">
                <a:solidFill>
                  <a:schemeClr val="dk1"/>
                </a:solidFill>
                <a:latin typeface="Poppins"/>
                <a:ea typeface="Poppins"/>
                <a:cs typeface="Poppins"/>
                <a:sym typeface="Poppins"/>
              </a:defRPr>
            </a:lvl1pPr>
            <a:lvl2pPr lvl="1" algn="r">
              <a:lnSpc>
                <a:spcPct val="100000"/>
              </a:lnSpc>
              <a:spcBef>
                <a:spcPts val="1200"/>
              </a:spcBef>
              <a:spcAft>
                <a:spcPts val="0"/>
              </a:spcAft>
              <a:buClr>
                <a:schemeClr val="dk1"/>
              </a:buClr>
              <a:buSzPts val="1200"/>
              <a:buNone/>
              <a:defRPr sz="1200">
                <a:solidFill>
                  <a:schemeClr val="dk1"/>
                </a:solidFill>
              </a:defRPr>
            </a:lvl2pPr>
            <a:lvl3pPr lvl="2" algn="r">
              <a:lnSpc>
                <a:spcPct val="100000"/>
              </a:lnSpc>
              <a:spcBef>
                <a:spcPts val="1200"/>
              </a:spcBef>
              <a:spcAft>
                <a:spcPts val="0"/>
              </a:spcAft>
              <a:buClr>
                <a:schemeClr val="dk1"/>
              </a:buClr>
              <a:buSzPts val="1200"/>
              <a:buNone/>
              <a:defRPr sz="1200">
                <a:solidFill>
                  <a:schemeClr val="dk1"/>
                </a:solidFill>
              </a:defRPr>
            </a:lvl3pPr>
            <a:lvl4pPr lvl="3" algn="r">
              <a:lnSpc>
                <a:spcPct val="100000"/>
              </a:lnSpc>
              <a:spcBef>
                <a:spcPts val="1200"/>
              </a:spcBef>
              <a:spcAft>
                <a:spcPts val="0"/>
              </a:spcAft>
              <a:buClr>
                <a:schemeClr val="dk1"/>
              </a:buClr>
              <a:buSzPts val="1200"/>
              <a:buNone/>
              <a:defRPr sz="1200">
                <a:solidFill>
                  <a:schemeClr val="dk1"/>
                </a:solidFill>
              </a:defRPr>
            </a:lvl4pPr>
            <a:lvl5pPr lvl="4" algn="r">
              <a:lnSpc>
                <a:spcPct val="100000"/>
              </a:lnSpc>
              <a:spcBef>
                <a:spcPts val="1200"/>
              </a:spcBef>
              <a:spcAft>
                <a:spcPts val="0"/>
              </a:spcAft>
              <a:buClr>
                <a:schemeClr val="dk1"/>
              </a:buClr>
              <a:buSzPts val="1200"/>
              <a:buNone/>
              <a:defRPr sz="1200">
                <a:solidFill>
                  <a:schemeClr val="dk1"/>
                </a:solidFill>
              </a:defRPr>
            </a:lvl5pPr>
            <a:lvl6pPr lvl="5" algn="r">
              <a:lnSpc>
                <a:spcPct val="100000"/>
              </a:lnSpc>
              <a:spcBef>
                <a:spcPts val="1200"/>
              </a:spcBef>
              <a:spcAft>
                <a:spcPts val="0"/>
              </a:spcAft>
              <a:buClr>
                <a:schemeClr val="dk1"/>
              </a:buClr>
              <a:buSzPts val="1200"/>
              <a:buNone/>
              <a:defRPr sz="1200">
                <a:solidFill>
                  <a:schemeClr val="dk1"/>
                </a:solidFill>
              </a:defRPr>
            </a:lvl6pPr>
            <a:lvl7pPr lvl="6" algn="r">
              <a:lnSpc>
                <a:spcPct val="100000"/>
              </a:lnSpc>
              <a:spcBef>
                <a:spcPts val="1200"/>
              </a:spcBef>
              <a:spcAft>
                <a:spcPts val="0"/>
              </a:spcAft>
              <a:buClr>
                <a:schemeClr val="dk1"/>
              </a:buClr>
              <a:buSzPts val="1200"/>
              <a:buNone/>
              <a:defRPr sz="1200">
                <a:solidFill>
                  <a:schemeClr val="dk1"/>
                </a:solidFill>
              </a:defRPr>
            </a:lvl7pPr>
            <a:lvl8pPr lvl="7" algn="r">
              <a:lnSpc>
                <a:spcPct val="100000"/>
              </a:lnSpc>
              <a:spcBef>
                <a:spcPts val="1200"/>
              </a:spcBef>
              <a:spcAft>
                <a:spcPts val="0"/>
              </a:spcAft>
              <a:buClr>
                <a:schemeClr val="dk1"/>
              </a:buClr>
              <a:buSzPts val="1200"/>
              <a:buNone/>
              <a:defRPr sz="1200">
                <a:solidFill>
                  <a:schemeClr val="dk1"/>
                </a:solidFill>
              </a:defRPr>
            </a:lvl8pPr>
            <a:lvl9pPr lvl="8" algn="r">
              <a:lnSpc>
                <a:spcPct val="100000"/>
              </a:lnSpc>
              <a:spcBef>
                <a:spcPts val="1200"/>
              </a:spcBef>
              <a:spcAft>
                <a:spcPts val="1200"/>
              </a:spcAft>
              <a:buClr>
                <a:schemeClr val="dk1"/>
              </a:buClr>
              <a:buSzPts val="1200"/>
              <a:buNone/>
              <a:defRPr sz="1200">
                <a:solidFill>
                  <a:schemeClr val="dk1"/>
                </a:solidFill>
              </a:defRPr>
            </a:lvl9pPr>
          </a:lstStyle>
          <a:p>
            <a:endParaRPr/>
          </a:p>
        </p:txBody>
      </p:sp>
      <p:sp>
        <p:nvSpPr>
          <p:cNvPr id="54" name="Google Shape;54;p10"/>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1pPr>
            <a:lvl2pPr lvl="1"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2pPr>
            <a:lvl3pPr lvl="2"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3pPr>
            <a:lvl4pPr lvl="3"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4pPr>
            <a:lvl5pPr lvl="4"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5pPr>
            <a:lvl6pPr lvl="5"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6pPr>
            <a:lvl7pPr lvl="6"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7pPr>
            <a:lvl8pPr lvl="7" algn="ctr">
              <a:lnSpc>
                <a:spcPct val="80000"/>
              </a:lnSpc>
              <a:spcBef>
                <a:spcPts val="1200"/>
              </a:spcBef>
              <a:spcAft>
                <a:spcPts val="0"/>
              </a:spcAft>
              <a:buClr>
                <a:schemeClr val="accent1"/>
              </a:buClr>
              <a:buSzPts val="1600"/>
              <a:buFont typeface="Poppins"/>
              <a:buNone/>
              <a:defRPr sz="1600" b="1">
                <a:solidFill>
                  <a:schemeClr val="accent1"/>
                </a:solidFill>
                <a:latin typeface="Poppins"/>
                <a:ea typeface="Poppins"/>
                <a:cs typeface="Poppins"/>
                <a:sym typeface="Poppins"/>
              </a:defRPr>
            </a:lvl8pPr>
            <a:lvl9pPr lvl="8" algn="ctr">
              <a:lnSpc>
                <a:spcPct val="80000"/>
              </a:lnSpc>
              <a:spcBef>
                <a:spcPts val="1200"/>
              </a:spcBef>
              <a:spcAft>
                <a:spcPts val="1200"/>
              </a:spcAft>
              <a:buClr>
                <a:schemeClr val="accent1"/>
              </a:buClr>
              <a:buSzPts val="1600"/>
              <a:buFont typeface="Poppins"/>
              <a:buNone/>
              <a:defRPr sz="1600" b="1">
                <a:solidFill>
                  <a:schemeClr val="accent1"/>
                </a:solidFill>
                <a:latin typeface="Poppins"/>
                <a:ea typeface="Poppins"/>
                <a:cs typeface="Poppins"/>
                <a:sym typeface="Poppins"/>
              </a:defRPr>
            </a:lvl9pPr>
          </a:lstStyle>
          <a:p>
            <a:endParaRPr/>
          </a:p>
        </p:txBody>
      </p:sp>
      <p:sp>
        <p:nvSpPr>
          <p:cNvPr id="55" name="Google Shape;55;p10"/>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sz="1000"/>
            </a:lvl1pPr>
            <a:lvl2pPr lvl="1" algn="ctr">
              <a:lnSpc>
                <a:spcPct val="100000"/>
              </a:lnSpc>
              <a:spcBef>
                <a:spcPts val="1200"/>
              </a:spcBef>
              <a:spcAft>
                <a:spcPts val="0"/>
              </a:spcAft>
              <a:buSzPts val="1400"/>
              <a:buNone/>
              <a:defRPr/>
            </a:lvl2pPr>
            <a:lvl3pPr lvl="2" algn="ctr">
              <a:lnSpc>
                <a:spcPct val="100000"/>
              </a:lnSpc>
              <a:spcBef>
                <a:spcPts val="1200"/>
              </a:spcBef>
              <a:spcAft>
                <a:spcPts val="0"/>
              </a:spcAft>
              <a:buSzPts val="1400"/>
              <a:buNone/>
              <a:defRPr/>
            </a:lvl3pPr>
            <a:lvl4pPr lvl="3" algn="ctr">
              <a:lnSpc>
                <a:spcPct val="100000"/>
              </a:lnSpc>
              <a:spcBef>
                <a:spcPts val="1200"/>
              </a:spcBef>
              <a:spcAft>
                <a:spcPts val="0"/>
              </a:spcAft>
              <a:buSzPts val="1400"/>
              <a:buNone/>
              <a:defRPr/>
            </a:lvl4pPr>
            <a:lvl5pPr lvl="4" algn="ctr">
              <a:lnSpc>
                <a:spcPct val="100000"/>
              </a:lnSpc>
              <a:spcBef>
                <a:spcPts val="1200"/>
              </a:spcBef>
              <a:spcAft>
                <a:spcPts val="0"/>
              </a:spcAft>
              <a:buSzPts val="1400"/>
              <a:buNone/>
              <a:defRPr/>
            </a:lvl5pPr>
            <a:lvl6pPr lvl="5" algn="ctr">
              <a:lnSpc>
                <a:spcPct val="100000"/>
              </a:lnSpc>
              <a:spcBef>
                <a:spcPts val="1200"/>
              </a:spcBef>
              <a:spcAft>
                <a:spcPts val="0"/>
              </a:spcAft>
              <a:buSzPts val="1400"/>
              <a:buNone/>
              <a:defRPr/>
            </a:lvl6pPr>
            <a:lvl7pPr lvl="6" algn="ctr">
              <a:lnSpc>
                <a:spcPct val="100000"/>
              </a:lnSpc>
              <a:spcBef>
                <a:spcPts val="1200"/>
              </a:spcBef>
              <a:spcAft>
                <a:spcPts val="0"/>
              </a:spcAft>
              <a:buSzPts val="1400"/>
              <a:buNone/>
              <a:defRPr/>
            </a:lvl7pPr>
            <a:lvl8pPr lvl="7" algn="ctr">
              <a:lnSpc>
                <a:spcPct val="100000"/>
              </a:lnSpc>
              <a:spcBef>
                <a:spcPts val="1200"/>
              </a:spcBef>
              <a:spcAft>
                <a:spcPts val="0"/>
              </a:spcAft>
              <a:buSzPts val="1400"/>
              <a:buNone/>
              <a:defRPr/>
            </a:lvl8pPr>
            <a:lvl9pPr lvl="8" algn="ctr">
              <a:lnSpc>
                <a:spcPct val="100000"/>
              </a:lnSpc>
              <a:spcBef>
                <a:spcPts val="1200"/>
              </a:spcBef>
              <a:spcAft>
                <a:spcPts val="1200"/>
              </a:spcAft>
              <a:buSzPts val="1400"/>
              <a:buNone/>
              <a:defRPr/>
            </a:lvl9pPr>
          </a:lstStyle>
          <a:p>
            <a:endParaRPr/>
          </a:p>
        </p:txBody>
      </p:sp>
      <p:pic>
        <p:nvPicPr>
          <p:cNvPr id="56" name="Google Shape;56;p10"/>
          <p:cNvPicPr preferRelativeResize="0"/>
          <p:nvPr/>
        </p:nvPicPr>
        <p:blipFill rotWithShape="1">
          <a:blip r:embed="rId2">
            <a:alphaModFix/>
          </a:blip>
          <a:srcRect/>
          <a:stretch/>
        </p:blipFill>
        <p:spPr>
          <a:xfrm>
            <a:off x="7861401" y="57900"/>
            <a:ext cx="567450" cy="378300"/>
          </a:xfrm>
          <a:prstGeom prst="rect">
            <a:avLst/>
          </a:prstGeom>
          <a:noFill/>
          <a:ln>
            <a:noFill/>
          </a:ln>
        </p:spPr>
      </p:pic>
      <p:sp>
        <p:nvSpPr>
          <p:cNvPr id="57" name="Google Shape;57;p10"/>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1600"/>
              <a:buNone/>
              <a:defRPr sz="1600">
                <a:solidFill>
                  <a:schemeClr val="accent3"/>
                </a:solidFill>
              </a:defRPr>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000"/>
              <a:buFont typeface="Poppins"/>
              <a:buNone/>
              <a:defRPr sz="3000" b="1" i="0" u="none" strike="noStrike" cap="none">
                <a:solidFill>
                  <a:schemeClr val="accent1"/>
                </a:solidFill>
                <a:latin typeface="Poppins"/>
                <a:ea typeface="Poppins"/>
                <a:cs typeface="Poppins"/>
                <a:sym typeface="Poppins"/>
              </a:defRPr>
            </a:lvl1pPr>
            <a:lvl2pPr marR="0" lvl="1"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chemeClr val="accent1"/>
              </a:buClr>
              <a:buSzPts val="2800"/>
              <a:buFont typeface="Poppins"/>
              <a:buNone/>
              <a:defRPr sz="2800" b="1" i="0" u="none" strike="noStrike" cap="none">
                <a:solidFill>
                  <a:schemeClr val="accent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1pPr>
            <a:lvl2pPr marL="914400" marR="0" lvl="1"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2pPr>
            <a:lvl3pPr marL="1371600" marR="0" lvl="2"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3pPr>
            <a:lvl4pPr marL="1828800" marR="0" lvl="3"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4pPr>
            <a:lvl5pPr marL="2286000" marR="0" lvl="4"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5pPr>
            <a:lvl6pPr marL="2743200" marR="0" lvl="5"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6pPr>
            <a:lvl7pPr marL="3200400" marR="0" lvl="6"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7pPr>
            <a:lvl8pPr marL="3657600" marR="0" lvl="7" indent="-317500" algn="l" rtl="0">
              <a:lnSpc>
                <a:spcPct val="100000"/>
              </a:lnSpc>
              <a:spcBef>
                <a:spcPts val="1200"/>
              </a:spcBef>
              <a:spcAft>
                <a:spcPts val="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8pPr>
            <a:lvl9pPr marL="4114800" marR="0" lvl="8" indent="-317500" algn="l" rtl="0">
              <a:lnSpc>
                <a:spcPct val="100000"/>
              </a:lnSpc>
              <a:spcBef>
                <a:spcPts val="1200"/>
              </a:spcBef>
              <a:spcAft>
                <a:spcPts val="1200"/>
              </a:spcAft>
              <a:buClr>
                <a:schemeClr val="accent4"/>
              </a:buClr>
              <a:buSzPts val="1400"/>
              <a:buFont typeface="Poppins Light"/>
              <a:buChar char="■"/>
              <a:defRPr sz="1400" b="0" i="0" u="none" strike="noStrike" cap="none">
                <a:solidFill>
                  <a:schemeClr val="accent4"/>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g"/><Relationship Id="rId7"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g"/><Relationship Id="rId7"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hyperlink" Target="http://www.risefortheworld.org/global-social-leaders"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risefortheworld.org"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http://www.risefortheworld.org"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www.risefortheworld.or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jpg"/><Relationship Id="rId7"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5"/>
        <p:cNvGrpSpPr/>
        <p:nvPr/>
      </p:nvGrpSpPr>
      <p:grpSpPr>
        <a:xfrm>
          <a:off x="0" y="0"/>
          <a:ext cx="0" cy="0"/>
          <a:chOff x="0" y="0"/>
          <a:chExt cx="0" cy="0"/>
        </a:xfrm>
      </p:grpSpPr>
      <p:sp>
        <p:nvSpPr>
          <p:cNvPr id="326" name="Google Shape;326;p37"/>
          <p:cNvSpPr txBox="1">
            <a:spLocks noGrp="1"/>
          </p:cNvSpPr>
          <p:nvPr>
            <p:ph type="title"/>
          </p:nvPr>
        </p:nvSpPr>
        <p:spPr>
          <a:xfrm>
            <a:off x="4419600" y="2625350"/>
            <a:ext cx="4263600" cy="1362000"/>
          </a:xfrm>
          <a:prstGeom prst="rect">
            <a:avLst/>
          </a:prstGeom>
          <a:noFill/>
          <a:ln>
            <a:noFill/>
          </a:ln>
        </p:spPr>
        <p:txBody>
          <a:bodyPr spcFirstLastPara="1" wrap="square" lIns="91425" tIns="91425" rIns="68475" bIns="91425" anchor="ctr" anchorCtr="0">
            <a:noAutofit/>
          </a:bodyPr>
          <a:lstStyle/>
          <a:p>
            <a:pPr marL="0" lvl="0" indent="0" algn="r" rtl="0">
              <a:lnSpc>
                <a:spcPct val="80000"/>
              </a:lnSpc>
              <a:spcBef>
                <a:spcPts val="0"/>
              </a:spcBef>
              <a:spcAft>
                <a:spcPts val="0"/>
              </a:spcAft>
              <a:buSzPts val="7200"/>
              <a:buNone/>
            </a:pPr>
            <a:r>
              <a:rPr lang="en" sz="4400"/>
              <a:t>What is the Rise project?</a:t>
            </a:r>
            <a:endParaRPr sz="4400"/>
          </a:p>
        </p:txBody>
      </p:sp>
      <p:sp>
        <p:nvSpPr>
          <p:cNvPr id="327" name="Google Shape;327;p37"/>
          <p:cNvSpPr txBox="1"/>
          <p:nvPr/>
        </p:nvSpPr>
        <p:spPr>
          <a:xfrm>
            <a:off x="4419675" y="4082250"/>
            <a:ext cx="4263600" cy="895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 sz="1500" b="0" i="0" u="none" strike="noStrike" cap="none">
                <a:solidFill>
                  <a:schemeClr val="lt1"/>
                </a:solidFill>
                <a:latin typeface="Poppins Light"/>
                <a:ea typeface="Poppins Light"/>
                <a:cs typeface="Poppins Light"/>
                <a:sym typeface="Poppins Light"/>
              </a:rPr>
              <a:t>Rise Challenge projects should benefit your community using any form of talent</a:t>
            </a:r>
            <a:endParaRPr sz="1500" b="0" i="0" u="none" strike="noStrike" cap="none">
              <a:solidFill>
                <a:schemeClr val="lt1"/>
              </a:solidFill>
              <a:latin typeface="Poppins Light"/>
              <a:ea typeface="Poppins Light"/>
              <a:cs typeface="Poppins Light"/>
              <a:sym typeface="Poppi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445"/>
        <p:cNvGrpSpPr/>
        <p:nvPr/>
      </p:nvGrpSpPr>
      <p:grpSpPr>
        <a:xfrm>
          <a:off x="0" y="0"/>
          <a:ext cx="0" cy="0"/>
          <a:chOff x="0" y="0"/>
          <a:chExt cx="0" cy="0"/>
        </a:xfrm>
      </p:grpSpPr>
      <p:pic>
        <p:nvPicPr>
          <p:cNvPr id="446" name="Google Shape;446;p46"/>
          <p:cNvPicPr preferRelativeResize="0">
            <a:picLocks noGrp="1"/>
          </p:cNvPicPr>
          <p:nvPr>
            <p:ph type="pic" idx="2"/>
          </p:nvPr>
        </p:nvPicPr>
        <p:blipFill rotWithShape="1">
          <a:blip r:embed="rId3">
            <a:alphaModFix/>
          </a:blip>
          <a:srcRect l="24141" r="24140"/>
          <a:stretch/>
        </p:blipFill>
        <p:spPr>
          <a:xfrm>
            <a:off x="689050" y="1280901"/>
            <a:ext cx="1829402" cy="2357700"/>
          </a:xfrm>
          <a:prstGeom prst="rect">
            <a:avLst/>
          </a:prstGeom>
          <a:noFill/>
          <a:ln>
            <a:noFill/>
          </a:ln>
        </p:spPr>
      </p:pic>
      <p:pic>
        <p:nvPicPr>
          <p:cNvPr id="447" name="Google Shape;447;p46"/>
          <p:cNvPicPr preferRelativeResize="0">
            <a:picLocks noGrp="1"/>
          </p:cNvPicPr>
          <p:nvPr>
            <p:ph type="pic" idx="3"/>
          </p:nvPr>
        </p:nvPicPr>
        <p:blipFill rotWithShape="1">
          <a:blip r:embed="rId4">
            <a:alphaModFix/>
          </a:blip>
          <a:srcRect l="19" r="19"/>
          <a:stretch/>
        </p:blipFill>
        <p:spPr>
          <a:xfrm>
            <a:off x="689038" y="946575"/>
            <a:ext cx="350400" cy="233700"/>
          </a:xfrm>
          <a:prstGeom prst="rect">
            <a:avLst/>
          </a:prstGeom>
          <a:noFill/>
          <a:ln>
            <a:noFill/>
          </a:ln>
        </p:spPr>
      </p:pic>
      <p:sp>
        <p:nvSpPr>
          <p:cNvPr id="448" name="Google Shape;448;p46"/>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Kenya</a:t>
            </a:r>
            <a:endParaRPr/>
          </a:p>
        </p:txBody>
      </p:sp>
      <p:pic>
        <p:nvPicPr>
          <p:cNvPr id="449" name="Google Shape;449;p46"/>
          <p:cNvPicPr preferRelativeResize="0">
            <a:picLocks noGrp="1"/>
          </p:cNvPicPr>
          <p:nvPr>
            <p:ph type="pic" idx="6"/>
          </p:nvPr>
        </p:nvPicPr>
        <p:blipFill rotWithShape="1">
          <a:blip r:embed="rId5">
            <a:alphaModFix/>
          </a:blip>
          <a:srcRect l="4650" r="4652"/>
          <a:stretch/>
        </p:blipFill>
        <p:spPr>
          <a:xfrm>
            <a:off x="3701592" y="1280901"/>
            <a:ext cx="1829400" cy="2357700"/>
          </a:xfrm>
          <a:prstGeom prst="rect">
            <a:avLst/>
          </a:prstGeom>
          <a:noFill/>
          <a:ln>
            <a:noFill/>
          </a:ln>
        </p:spPr>
      </p:pic>
      <p:pic>
        <p:nvPicPr>
          <p:cNvPr id="450" name="Google Shape;450;p46"/>
          <p:cNvPicPr preferRelativeResize="0">
            <a:picLocks noGrp="1"/>
          </p:cNvPicPr>
          <p:nvPr>
            <p:ph type="pic" idx="7"/>
          </p:nvPr>
        </p:nvPicPr>
        <p:blipFill rotWithShape="1">
          <a:blip r:embed="rId6">
            <a:alphaModFix/>
          </a:blip>
          <a:srcRect t="1585" b="1597"/>
          <a:stretch/>
        </p:blipFill>
        <p:spPr>
          <a:xfrm>
            <a:off x="3701575" y="946575"/>
            <a:ext cx="350400" cy="233700"/>
          </a:xfrm>
          <a:prstGeom prst="rect">
            <a:avLst/>
          </a:prstGeom>
          <a:noFill/>
          <a:ln>
            <a:noFill/>
          </a:ln>
        </p:spPr>
      </p:pic>
      <p:sp>
        <p:nvSpPr>
          <p:cNvPr id="451" name="Google Shape;451;p46"/>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Tanzania</a:t>
            </a:r>
            <a:endParaRPr/>
          </a:p>
        </p:txBody>
      </p:sp>
      <p:pic>
        <p:nvPicPr>
          <p:cNvPr id="452" name="Google Shape;452;p46"/>
          <p:cNvPicPr preferRelativeResize="0">
            <a:picLocks noGrp="1"/>
          </p:cNvPicPr>
          <p:nvPr>
            <p:ph type="pic" idx="14"/>
          </p:nvPr>
        </p:nvPicPr>
        <p:blipFill rotWithShape="1">
          <a:blip r:embed="rId7">
            <a:alphaModFix/>
          </a:blip>
          <a:srcRect t="999" b="997"/>
          <a:stretch/>
        </p:blipFill>
        <p:spPr>
          <a:xfrm>
            <a:off x="6723247" y="1280901"/>
            <a:ext cx="1829400" cy="2357700"/>
          </a:xfrm>
          <a:prstGeom prst="rect">
            <a:avLst/>
          </a:prstGeom>
          <a:noFill/>
          <a:ln>
            <a:noFill/>
          </a:ln>
        </p:spPr>
      </p:pic>
      <p:pic>
        <p:nvPicPr>
          <p:cNvPr id="453" name="Google Shape;453;p46"/>
          <p:cNvPicPr preferRelativeResize="0">
            <a:picLocks noGrp="1"/>
          </p:cNvPicPr>
          <p:nvPr>
            <p:ph type="pic" idx="15"/>
          </p:nvPr>
        </p:nvPicPr>
        <p:blipFill rotWithShape="1">
          <a:blip r:embed="rId8">
            <a:alphaModFix/>
          </a:blip>
          <a:srcRect t="1585" b="1597"/>
          <a:stretch/>
        </p:blipFill>
        <p:spPr>
          <a:xfrm>
            <a:off x="6723225" y="946575"/>
            <a:ext cx="350400" cy="233700"/>
          </a:xfrm>
          <a:prstGeom prst="rect">
            <a:avLst/>
          </a:prstGeom>
          <a:noFill/>
          <a:ln>
            <a:noFill/>
          </a:ln>
        </p:spPr>
      </p:pic>
      <p:sp>
        <p:nvSpPr>
          <p:cNvPr id="454" name="Google Shape;454;p46"/>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Madagascar</a:t>
            </a:r>
            <a:endParaRPr/>
          </a:p>
        </p:txBody>
      </p:sp>
      <p:sp>
        <p:nvSpPr>
          <p:cNvPr id="455" name="Google Shape;455;p46"/>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a:solidFill>
                  <a:schemeClr val="lt1"/>
                </a:solidFill>
              </a:rPr>
              <a:t>RISE</a:t>
            </a:r>
            <a:r>
              <a:rPr lang="en"/>
              <a:t> Project Profiles - </a:t>
            </a:r>
            <a:r>
              <a:rPr lang="en" i="1"/>
              <a:t>East Africa</a:t>
            </a:r>
            <a:endParaRPr i="1"/>
          </a:p>
        </p:txBody>
      </p:sp>
      <p:sp>
        <p:nvSpPr>
          <p:cNvPr id="456" name="Google Shape;456;p46"/>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Marrieta Kazungu</a:t>
            </a:r>
            <a:endParaRPr/>
          </a:p>
        </p:txBody>
      </p:sp>
      <p:sp>
        <p:nvSpPr>
          <p:cNvPr id="457" name="Google Shape;457;p46"/>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Developed rapid covid breathalyzer to provide testing in rural areas to those who cannot afford it.</a:t>
            </a:r>
            <a:endParaRPr>
              <a:solidFill>
                <a:schemeClr val="dk2"/>
              </a:solidFill>
            </a:endParaRPr>
          </a:p>
          <a:p>
            <a:pPr marL="0" lvl="0" indent="0" algn="ctr" rtl="0">
              <a:lnSpc>
                <a:spcPct val="100000"/>
              </a:lnSpc>
              <a:spcBef>
                <a:spcPts val="0"/>
              </a:spcBef>
              <a:spcAft>
                <a:spcPts val="1200"/>
              </a:spcAft>
              <a:buSzPts val="1000"/>
              <a:buNone/>
            </a:pPr>
            <a:endParaRPr/>
          </a:p>
        </p:txBody>
      </p:sp>
      <p:sp>
        <p:nvSpPr>
          <p:cNvPr id="458" name="Google Shape;458;p46"/>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Oliver Godliving Lukuba</a:t>
            </a:r>
            <a:endParaRPr/>
          </a:p>
        </p:txBody>
      </p:sp>
      <p:sp>
        <p:nvSpPr>
          <p:cNvPr id="459" name="Google Shape;459;p46"/>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Secured funding to install a pad vending machine at her school. </a:t>
            </a:r>
            <a:endParaRPr>
              <a:solidFill>
                <a:schemeClr val="dk2"/>
              </a:solidFill>
            </a:endParaRPr>
          </a:p>
          <a:p>
            <a:pPr marL="0" lvl="0" indent="0" algn="ctr" rtl="0">
              <a:lnSpc>
                <a:spcPct val="100000"/>
              </a:lnSpc>
              <a:spcBef>
                <a:spcPts val="0"/>
              </a:spcBef>
              <a:spcAft>
                <a:spcPts val="1200"/>
              </a:spcAft>
              <a:buSzPts val="1000"/>
              <a:buNone/>
            </a:pPr>
            <a:endParaRPr/>
          </a:p>
        </p:txBody>
      </p:sp>
      <p:sp>
        <p:nvSpPr>
          <p:cNvPr id="460" name="Google Shape;460;p46"/>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Naïma Nissaraly</a:t>
            </a:r>
            <a:endParaRPr/>
          </a:p>
        </p:txBody>
      </p:sp>
      <p:sp>
        <p:nvSpPr>
          <p:cNvPr id="461" name="Google Shape;461;p46"/>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Implemented two techniques of filtering water, which she hopes can be used in her community. </a:t>
            </a:r>
            <a:endParaRPr>
              <a:solidFill>
                <a:schemeClr val="dk2"/>
              </a:solidFill>
            </a:endParaRPr>
          </a:p>
          <a:p>
            <a:pPr marL="0" lvl="0" indent="0" algn="ctr" rtl="0">
              <a:lnSpc>
                <a:spcPct val="100000"/>
              </a:lnSpc>
              <a:spcBef>
                <a:spcPts val="0"/>
              </a:spcBef>
              <a:spcAft>
                <a:spcPts val="1200"/>
              </a:spcAft>
              <a:buSzPts val="10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465"/>
        <p:cNvGrpSpPr/>
        <p:nvPr/>
      </p:nvGrpSpPr>
      <p:grpSpPr>
        <a:xfrm>
          <a:off x="0" y="0"/>
          <a:ext cx="0" cy="0"/>
          <a:chOff x="0" y="0"/>
          <a:chExt cx="0" cy="0"/>
        </a:xfrm>
      </p:grpSpPr>
      <p:pic>
        <p:nvPicPr>
          <p:cNvPr id="466" name="Google Shape;466;p47"/>
          <p:cNvPicPr preferRelativeResize="0">
            <a:picLocks noGrp="1"/>
          </p:cNvPicPr>
          <p:nvPr>
            <p:ph type="pic" idx="2"/>
          </p:nvPr>
        </p:nvPicPr>
        <p:blipFill rotWithShape="1">
          <a:blip r:embed="rId3">
            <a:alphaModFix/>
          </a:blip>
          <a:srcRect l="24141" r="24140"/>
          <a:stretch/>
        </p:blipFill>
        <p:spPr>
          <a:xfrm>
            <a:off x="689050" y="1280901"/>
            <a:ext cx="1829402" cy="2357700"/>
          </a:xfrm>
          <a:prstGeom prst="rect">
            <a:avLst/>
          </a:prstGeom>
          <a:noFill/>
          <a:ln>
            <a:noFill/>
          </a:ln>
        </p:spPr>
      </p:pic>
      <p:pic>
        <p:nvPicPr>
          <p:cNvPr id="467" name="Google Shape;467;p47"/>
          <p:cNvPicPr preferRelativeResize="0">
            <a:picLocks noGrp="1"/>
          </p:cNvPicPr>
          <p:nvPr>
            <p:ph type="pic" idx="3"/>
          </p:nvPr>
        </p:nvPicPr>
        <p:blipFill rotWithShape="1">
          <a:blip r:embed="rId4">
            <a:alphaModFix/>
          </a:blip>
          <a:srcRect l="39" r="38"/>
          <a:stretch/>
        </p:blipFill>
        <p:spPr>
          <a:xfrm>
            <a:off x="689038" y="946575"/>
            <a:ext cx="350400" cy="233701"/>
          </a:xfrm>
          <a:prstGeom prst="rect">
            <a:avLst/>
          </a:prstGeom>
          <a:noFill/>
          <a:ln>
            <a:noFill/>
          </a:ln>
        </p:spPr>
      </p:pic>
      <p:sp>
        <p:nvSpPr>
          <p:cNvPr id="468" name="Google Shape;468;p47"/>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Burkina Faso</a:t>
            </a:r>
            <a:endParaRPr/>
          </a:p>
        </p:txBody>
      </p:sp>
      <p:sp>
        <p:nvSpPr>
          <p:cNvPr id="469" name="Google Shape;469;p47"/>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Antonio Kambiré</a:t>
            </a:r>
            <a:endParaRPr/>
          </a:p>
        </p:txBody>
      </p:sp>
      <p:sp>
        <p:nvSpPr>
          <p:cNvPr id="470" name="Google Shape;470;p47"/>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Created an organization called CMath and a platform to help students access resources to  prepare for Olympiad competitions.</a:t>
            </a:r>
            <a:endParaRPr>
              <a:solidFill>
                <a:schemeClr val="dk2"/>
              </a:solidFill>
            </a:endParaRPr>
          </a:p>
          <a:p>
            <a:pPr marL="0" lvl="0" indent="0" algn="ctr" rtl="0">
              <a:lnSpc>
                <a:spcPct val="100000"/>
              </a:lnSpc>
              <a:spcBef>
                <a:spcPts val="0"/>
              </a:spcBef>
              <a:spcAft>
                <a:spcPts val="1200"/>
              </a:spcAft>
              <a:buSzPts val="1000"/>
              <a:buNone/>
            </a:pPr>
            <a:endParaRPr>
              <a:solidFill>
                <a:schemeClr val="dk2"/>
              </a:solidFill>
            </a:endParaRPr>
          </a:p>
        </p:txBody>
      </p:sp>
      <p:pic>
        <p:nvPicPr>
          <p:cNvPr id="471" name="Google Shape;471;p47"/>
          <p:cNvPicPr preferRelativeResize="0">
            <a:picLocks noGrp="1"/>
          </p:cNvPicPr>
          <p:nvPr>
            <p:ph type="pic" idx="6"/>
          </p:nvPr>
        </p:nvPicPr>
        <p:blipFill rotWithShape="1">
          <a:blip r:embed="rId5">
            <a:alphaModFix/>
          </a:blip>
          <a:srcRect t="6307" b="6317"/>
          <a:stretch/>
        </p:blipFill>
        <p:spPr>
          <a:xfrm>
            <a:off x="3701592" y="1280901"/>
            <a:ext cx="1829400" cy="2357700"/>
          </a:xfrm>
          <a:prstGeom prst="rect">
            <a:avLst/>
          </a:prstGeom>
          <a:noFill/>
          <a:ln>
            <a:noFill/>
          </a:ln>
        </p:spPr>
      </p:pic>
      <p:pic>
        <p:nvPicPr>
          <p:cNvPr id="472" name="Google Shape;472;p47"/>
          <p:cNvPicPr preferRelativeResize="0">
            <a:picLocks noGrp="1"/>
          </p:cNvPicPr>
          <p:nvPr>
            <p:ph type="pic" idx="7"/>
          </p:nvPr>
        </p:nvPicPr>
        <p:blipFill rotWithShape="1">
          <a:blip r:embed="rId6">
            <a:alphaModFix/>
          </a:blip>
          <a:srcRect t="426" b="436"/>
          <a:stretch/>
        </p:blipFill>
        <p:spPr>
          <a:xfrm>
            <a:off x="3701575" y="946575"/>
            <a:ext cx="350400" cy="233700"/>
          </a:xfrm>
          <a:prstGeom prst="rect">
            <a:avLst/>
          </a:prstGeom>
          <a:noFill/>
          <a:ln>
            <a:noFill/>
          </a:ln>
        </p:spPr>
      </p:pic>
      <p:sp>
        <p:nvSpPr>
          <p:cNvPr id="473" name="Google Shape;473;p47"/>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Ghana</a:t>
            </a:r>
            <a:endParaRPr/>
          </a:p>
        </p:txBody>
      </p:sp>
      <p:sp>
        <p:nvSpPr>
          <p:cNvPr id="474" name="Google Shape;474;p47"/>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Henrietta Boateng</a:t>
            </a:r>
            <a:endParaRPr/>
          </a:p>
        </p:txBody>
      </p:sp>
      <p:sp>
        <p:nvSpPr>
          <p:cNvPr id="475" name="Google Shape;475;p47"/>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Educated the public on recycling and the effects of plastic waste on the environment. </a:t>
            </a:r>
            <a:endParaRPr>
              <a:solidFill>
                <a:schemeClr val="dk2"/>
              </a:solidFill>
            </a:endParaRPr>
          </a:p>
          <a:p>
            <a:pPr marL="0" lvl="0" indent="0" algn="ctr" rtl="0">
              <a:lnSpc>
                <a:spcPct val="100000"/>
              </a:lnSpc>
              <a:spcBef>
                <a:spcPts val="0"/>
              </a:spcBef>
              <a:spcAft>
                <a:spcPts val="1200"/>
              </a:spcAft>
              <a:buSzPts val="1000"/>
              <a:buNone/>
            </a:pPr>
            <a:endParaRPr>
              <a:solidFill>
                <a:schemeClr val="dk2"/>
              </a:solidFill>
            </a:endParaRPr>
          </a:p>
        </p:txBody>
      </p:sp>
      <p:pic>
        <p:nvPicPr>
          <p:cNvPr id="476" name="Google Shape;476;p47"/>
          <p:cNvPicPr preferRelativeResize="0">
            <a:picLocks noGrp="1"/>
          </p:cNvPicPr>
          <p:nvPr>
            <p:ph type="pic" idx="14"/>
          </p:nvPr>
        </p:nvPicPr>
        <p:blipFill rotWithShape="1">
          <a:blip r:embed="rId7">
            <a:alphaModFix/>
          </a:blip>
          <a:srcRect l="24141" r="24140"/>
          <a:stretch/>
        </p:blipFill>
        <p:spPr>
          <a:xfrm>
            <a:off x="6723247" y="1280901"/>
            <a:ext cx="1829402" cy="2357700"/>
          </a:xfrm>
          <a:prstGeom prst="rect">
            <a:avLst/>
          </a:prstGeom>
          <a:noFill/>
          <a:ln>
            <a:noFill/>
          </a:ln>
        </p:spPr>
      </p:pic>
      <p:pic>
        <p:nvPicPr>
          <p:cNvPr id="477" name="Google Shape;477;p47"/>
          <p:cNvPicPr preferRelativeResize="0">
            <a:picLocks noGrp="1"/>
          </p:cNvPicPr>
          <p:nvPr>
            <p:ph type="pic" idx="15"/>
          </p:nvPr>
        </p:nvPicPr>
        <p:blipFill rotWithShape="1">
          <a:blip r:embed="rId8">
            <a:alphaModFix/>
          </a:blip>
          <a:srcRect t="5838" b="5838"/>
          <a:stretch/>
        </p:blipFill>
        <p:spPr>
          <a:xfrm>
            <a:off x="6723225" y="946575"/>
            <a:ext cx="350400" cy="233700"/>
          </a:xfrm>
          <a:prstGeom prst="rect">
            <a:avLst/>
          </a:prstGeom>
          <a:noFill/>
          <a:ln>
            <a:noFill/>
          </a:ln>
        </p:spPr>
      </p:pic>
      <p:sp>
        <p:nvSpPr>
          <p:cNvPr id="478" name="Google Shape;478;p47"/>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Nigeria</a:t>
            </a:r>
            <a:endParaRPr/>
          </a:p>
        </p:txBody>
      </p:sp>
      <p:sp>
        <p:nvSpPr>
          <p:cNvPr id="479" name="Google Shape;479;p47"/>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Ikenna Charles Nwafor</a:t>
            </a:r>
            <a:endParaRPr/>
          </a:p>
        </p:txBody>
      </p:sp>
      <p:sp>
        <p:nvSpPr>
          <p:cNvPr id="480" name="Google Shape;480;p47"/>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Developed a website to educate Nigerian teens on the importance of cybersecurity. </a:t>
            </a:r>
            <a:endParaRPr>
              <a:solidFill>
                <a:schemeClr val="dk2"/>
              </a:solidFill>
            </a:endParaRPr>
          </a:p>
          <a:p>
            <a:pPr marL="0" lvl="0" indent="0" algn="ctr" rtl="0">
              <a:lnSpc>
                <a:spcPct val="100000"/>
              </a:lnSpc>
              <a:spcBef>
                <a:spcPts val="0"/>
              </a:spcBef>
              <a:spcAft>
                <a:spcPts val="1200"/>
              </a:spcAft>
              <a:buSzPts val="1000"/>
              <a:buNone/>
            </a:pPr>
            <a:endParaRPr>
              <a:solidFill>
                <a:schemeClr val="dk2"/>
              </a:solidFill>
            </a:endParaRPr>
          </a:p>
        </p:txBody>
      </p:sp>
      <p:sp>
        <p:nvSpPr>
          <p:cNvPr id="481" name="Google Shape;481;p47"/>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a:solidFill>
                  <a:schemeClr val="lt1"/>
                </a:solidFill>
              </a:rPr>
              <a:t>RISE</a:t>
            </a:r>
            <a:r>
              <a:rPr lang="en"/>
              <a:t> Project Profiles - </a:t>
            </a:r>
            <a:r>
              <a:rPr lang="en" i="1"/>
              <a:t>West Africa</a:t>
            </a:r>
            <a:endParaRPr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485"/>
        <p:cNvGrpSpPr/>
        <p:nvPr/>
      </p:nvGrpSpPr>
      <p:grpSpPr>
        <a:xfrm>
          <a:off x="0" y="0"/>
          <a:ext cx="0" cy="0"/>
          <a:chOff x="0" y="0"/>
          <a:chExt cx="0" cy="0"/>
        </a:xfrm>
      </p:grpSpPr>
      <p:pic>
        <p:nvPicPr>
          <p:cNvPr id="486" name="Google Shape;486;p48"/>
          <p:cNvPicPr preferRelativeResize="0">
            <a:picLocks noGrp="1"/>
          </p:cNvPicPr>
          <p:nvPr>
            <p:ph type="pic" idx="2"/>
          </p:nvPr>
        </p:nvPicPr>
        <p:blipFill rotWithShape="1">
          <a:blip r:embed="rId3">
            <a:alphaModFix/>
          </a:blip>
          <a:srcRect l="9342" r="9350"/>
          <a:stretch/>
        </p:blipFill>
        <p:spPr>
          <a:xfrm>
            <a:off x="689050" y="1280901"/>
            <a:ext cx="1829400" cy="2357700"/>
          </a:xfrm>
          <a:prstGeom prst="rect">
            <a:avLst/>
          </a:prstGeom>
          <a:noFill/>
          <a:ln>
            <a:noFill/>
          </a:ln>
        </p:spPr>
      </p:pic>
      <p:pic>
        <p:nvPicPr>
          <p:cNvPr id="487" name="Google Shape;487;p48"/>
          <p:cNvPicPr preferRelativeResize="0">
            <a:picLocks noGrp="1"/>
          </p:cNvPicPr>
          <p:nvPr>
            <p:ph type="pic" idx="3"/>
          </p:nvPr>
        </p:nvPicPr>
        <p:blipFill rotWithShape="1">
          <a:blip r:embed="rId4">
            <a:alphaModFix/>
          </a:blip>
          <a:srcRect t="4880" b="4881"/>
          <a:stretch/>
        </p:blipFill>
        <p:spPr>
          <a:xfrm>
            <a:off x="689038" y="946575"/>
            <a:ext cx="350400" cy="233700"/>
          </a:xfrm>
          <a:prstGeom prst="rect">
            <a:avLst/>
          </a:prstGeom>
          <a:noFill/>
          <a:ln>
            <a:noFill/>
          </a:ln>
        </p:spPr>
      </p:pic>
      <p:sp>
        <p:nvSpPr>
          <p:cNvPr id="488" name="Google Shape;488;p48"/>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United States</a:t>
            </a:r>
            <a:endParaRPr/>
          </a:p>
        </p:txBody>
      </p:sp>
      <p:sp>
        <p:nvSpPr>
          <p:cNvPr id="489" name="Google Shape;489;p48"/>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Aadya Bhat</a:t>
            </a:r>
            <a:endParaRPr/>
          </a:p>
        </p:txBody>
      </p:sp>
      <p:sp>
        <p:nvSpPr>
          <p:cNvPr id="490" name="Google Shape;490;p48"/>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Tackled the issue of accessibility in the retail industry and created a prototype for shelves that would improve access for disabled people. </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491" name="Google Shape;491;p48"/>
          <p:cNvPicPr preferRelativeResize="0">
            <a:picLocks noGrp="1"/>
          </p:cNvPicPr>
          <p:nvPr>
            <p:ph type="pic" idx="6"/>
          </p:nvPr>
        </p:nvPicPr>
        <p:blipFill rotWithShape="1">
          <a:blip r:embed="rId5">
            <a:alphaModFix/>
          </a:blip>
          <a:srcRect t="1672" b="1671"/>
          <a:stretch/>
        </p:blipFill>
        <p:spPr>
          <a:xfrm>
            <a:off x="3701592" y="1280901"/>
            <a:ext cx="1829400" cy="2357700"/>
          </a:xfrm>
          <a:prstGeom prst="rect">
            <a:avLst/>
          </a:prstGeom>
          <a:noFill/>
          <a:ln>
            <a:noFill/>
          </a:ln>
        </p:spPr>
      </p:pic>
      <p:pic>
        <p:nvPicPr>
          <p:cNvPr id="492" name="Google Shape;492;p48"/>
          <p:cNvPicPr preferRelativeResize="0">
            <a:picLocks noGrp="1"/>
          </p:cNvPicPr>
          <p:nvPr>
            <p:ph type="pic" idx="7"/>
          </p:nvPr>
        </p:nvPicPr>
        <p:blipFill rotWithShape="1">
          <a:blip r:embed="rId6">
            <a:alphaModFix/>
          </a:blip>
          <a:srcRect t="5814" b="5813"/>
          <a:stretch/>
        </p:blipFill>
        <p:spPr>
          <a:xfrm>
            <a:off x="3701575" y="946575"/>
            <a:ext cx="350400" cy="233700"/>
          </a:xfrm>
          <a:prstGeom prst="rect">
            <a:avLst/>
          </a:prstGeom>
          <a:noFill/>
          <a:ln>
            <a:noFill/>
          </a:ln>
        </p:spPr>
      </p:pic>
      <p:sp>
        <p:nvSpPr>
          <p:cNvPr id="493" name="Google Shape;493;p48"/>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Canada</a:t>
            </a:r>
            <a:endParaRPr/>
          </a:p>
        </p:txBody>
      </p:sp>
      <p:sp>
        <p:nvSpPr>
          <p:cNvPr id="494" name="Google Shape;494;p48"/>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Adam Dhalla</a:t>
            </a:r>
            <a:endParaRPr/>
          </a:p>
        </p:txBody>
      </p:sp>
      <p:sp>
        <p:nvSpPr>
          <p:cNvPr id="495" name="Google Shape;495;p48"/>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Created an innovative machine learning algorithm that classifies the locations of proteins within cells. </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496" name="Google Shape;496;p48"/>
          <p:cNvPicPr preferRelativeResize="0">
            <a:picLocks noGrp="1"/>
          </p:cNvPicPr>
          <p:nvPr>
            <p:ph type="pic" idx="14"/>
          </p:nvPr>
        </p:nvPicPr>
        <p:blipFill rotWithShape="1">
          <a:blip r:embed="rId7">
            <a:alphaModFix/>
          </a:blip>
          <a:srcRect l="22667" r="25615"/>
          <a:stretch/>
        </p:blipFill>
        <p:spPr>
          <a:xfrm>
            <a:off x="6723247" y="1280901"/>
            <a:ext cx="1829402" cy="2357700"/>
          </a:xfrm>
          <a:prstGeom prst="rect">
            <a:avLst/>
          </a:prstGeom>
          <a:noFill/>
          <a:ln>
            <a:noFill/>
          </a:ln>
        </p:spPr>
      </p:pic>
      <p:pic>
        <p:nvPicPr>
          <p:cNvPr id="497" name="Google Shape;497;p48"/>
          <p:cNvPicPr preferRelativeResize="0">
            <a:picLocks noGrp="1"/>
          </p:cNvPicPr>
          <p:nvPr>
            <p:ph type="pic" idx="15"/>
          </p:nvPr>
        </p:nvPicPr>
        <p:blipFill rotWithShape="1">
          <a:blip r:embed="rId4">
            <a:alphaModFix/>
          </a:blip>
          <a:srcRect t="4880" b="4881"/>
          <a:stretch/>
        </p:blipFill>
        <p:spPr>
          <a:xfrm>
            <a:off x="6723225" y="946575"/>
            <a:ext cx="350400" cy="233700"/>
          </a:xfrm>
          <a:prstGeom prst="rect">
            <a:avLst/>
          </a:prstGeom>
          <a:noFill/>
          <a:ln>
            <a:noFill/>
          </a:ln>
        </p:spPr>
      </p:pic>
      <p:sp>
        <p:nvSpPr>
          <p:cNvPr id="498" name="Google Shape;498;p48"/>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United States</a:t>
            </a:r>
            <a:endParaRPr/>
          </a:p>
        </p:txBody>
      </p:sp>
      <p:sp>
        <p:nvSpPr>
          <p:cNvPr id="499" name="Google Shape;499;p48"/>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Renee Wang</a:t>
            </a:r>
            <a:endParaRPr/>
          </a:p>
        </p:txBody>
      </p:sp>
      <p:sp>
        <p:nvSpPr>
          <p:cNvPr id="500" name="Google Shape;500;p48"/>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Created an innovative tiny home that provides a dignified and independent lifestyle to those unhoused while still maintaining affordability and sustainability.</a:t>
            </a:r>
            <a:endParaRPr/>
          </a:p>
        </p:txBody>
      </p:sp>
      <p:sp>
        <p:nvSpPr>
          <p:cNvPr id="501" name="Google Shape;501;p48"/>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a:solidFill>
                  <a:schemeClr val="lt1"/>
                </a:solidFill>
              </a:rPr>
              <a:t>RISE</a:t>
            </a:r>
            <a:r>
              <a:rPr lang="en"/>
              <a:t> Project Profiles - </a:t>
            </a:r>
            <a:r>
              <a:rPr lang="en" i="1"/>
              <a:t>North America</a:t>
            </a:r>
            <a:endParaRPr i="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505"/>
        <p:cNvGrpSpPr/>
        <p:nvPr/>
      </p:nvGrpSpPr>
      <p:grpSpPr>
        <a:xfrm>
          <a:off x="0" y="0"/>
          <a:ext cx="0" cy="0"/>
          <a:chOff x="0" y="0"/>
          <a:chExt cx="0" cy="0"/>
        </a:xfrm>
      </p:grpSpPr>
      <p:pic>
        <p:nvPicPr>
          <p:cNvPr id="506" name="Google Shape;506;p49"/>
          <p:cNvPicPr preferRelativeResize="0">
            <a:picLocks noGrp="1"/>
          </p:cNvPicPr>
          <p:nvPr>
            <p:ph type="pic" idx="2"/>
          </p:nvPr>
        </p:nvPicPr>
        <p:blipFill rotWithShape="1">
          <a:blip r:embed="rId3">
            <a:alphaModFix/>
          </a:blip>
          <a:srcRect l="2371" r="2381"/>
          <a:stretch/>
        </p:blipFill>
        <p:spPr>
          <a:xfrm>
            <a:off x="689050" y="1280901"/>
            <a:ext cx="1829400" cy="2357700"/>
          </a:xfrm>
          <a:prstGeom prst="rect">
            <a:avLst/>
          </a:prstGeom>
          <a:noFill/>
          <a:ln>
            <a:noFill/>
          </a:ln>
        </p:spPr>
      </p:pic>
      <p:pic>
        <p:nvPicPr>
          <p:cNvPr id="507" name="Google Shape;507;p49"/>
          <p:cNvPicPr preferRelativeResize="0">
            <a:picLocks noGrp="1"/>
          </p:cNvPicPr>
          <p:nvPr>
            <p:ph type="pic" idx="3"/>
          </p:nvPr>
        </p:nvPicPr>
        <p:blipFill rotWithShape="1">
          <a:blip r:embed="rId4">
            <a:alphaModFix/>
          </a:blip>
          <a:srcRect t="6969" b="6969"/>
          <a:stretch/>
        </p:blipFill>
        <p:spPr>
          <a:xfrm>
            <a:off x="689038" y="946575"/>
            <a:ext cx="350400" cy="233700"/>
          </a:xfrm>
          <a:prstGeom prst="rect">
            <a:avLst/>
          </a:prstGeom>
          <a:noFill/>
          <a:ln>
            <a:noFill/>
          </a:ln>
        </p:spPr>
      </p:pic>
      <p:sp>
        <p:nvSpPr>
          <p:cNvPr id="508" name="Google Shape;508;p49"/>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South Africa</a:t>
            </a:r>
            <a:endParaRPr/>
          </a:p>
        </p:txBody>
      </p:sp>
      <p:sp>
        <p:nvSpPr>
          <p:cNvPr id="509" name="Google Shape;509;p49"/>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Simone </a:t>
            </a:r>
            <a:br>
              <a:rPr lang="en"/>
            </a:br>
            <a:r>
              <a:rPr lang="en"/>
              <a:t>Anna-Mart Louw</a:t>
            </a:r>
            <a:endParaRPr/>
          </a:p>
        </p:txBody>
      </p:sp>
      <p:sp>
        <p:nvSpPr>
          <p:cNvPr id="510" name="Google Shape;510;p49"/>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Created a device that generates energy from walking and funnels it to a portable battery, aiding underprivileged communities.</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511" name="Google Shape;511;p49"/>
          <p:cNvPicPr preferRelativeResize="0">
            <a:picLocks noGrp="1"/>
          </p:cNvPicPr>
          <p:nvPr>
            <p:ph type="pic" idx="6"/>
          </p:nvPr>
        </p:nvPicPr>
        <p:blipFill rotWithShape="1">
          <a:blip r:embed="rId5">
            <a:alphaModFix/>
          </a:blip>
          <a:srcRect l="4125" r="22603" b="18487"/>
          <a:stretch/>
        </p:blipFill>
        <p:spPr>
          <a:xfrm>
            <a:off x="3701592" y="1280901"/>
            <a:ext cx="1829400" cy="2357700"/>
          </a:xfrm>
          <a:prstGeom prst="rect">
            <a:avLst/>
          </a:prstGeom>
          <a:noFill/>
          <a:ln>
            <a:noFill/>
          </a:ln>
        </p:spPr>
      </p:pic>
      <p:pic>
        <p:nvPicPr>
          <p:cNvPr id="512" name="Google Shape;512;p49"/>
          <p:cNvPicPr preferRelativeResize="0">
            <a:picLocks noGrp="1"/>
          </p:cNvPicPr>
          <p:nvPr>
            <p:ph type="pic" idx="7"/>
          </p:nvPr>
        </p:nvPicPr>
        <p:blipFill rotWithShape="1">
          <a:blip r:embed="rId6">
            <a:alphaModFix/>
          </a:blip>
          <a:srcRect t="3745" b="3737"/>
          <a:stretch/>
        </p:blipFill>
        <p:spPr>
          <a:xfrm>
            <a:off x="3701575" y="946575"/>
            <a:ext cx="350400" cy="233700"/>
          </a:xfrm>
          <a:prstGeom prst="rect">
            <a:avLst/>
          </a:prstGeom>
          <a:noFill/>
          <a:ln>
            <a:noFill/>
          </a:ln>
        </p:spPr>
      </p:pic>
      <p:sp>
        <p:nvSpPr>
          <p:cNvPr id="513" name="Google Shape;513;p49"/>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Zimbabwe</a:t>
            </a:r>
            <a:endParaRPr/>
          </a:p>
        </p:txBody>
      </p:sp>
      <p:sp>
        <p:nvSpPr>
          <p:cNvPr id="514" name="Google Shape;514;p49"/>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Tegra Ilunga</a:t>
            </a:r>
            <a:endParaRPr/>
          </a:p>
        </p:txBody>
      </p:sp>
      <p:sp>
        <p:nvSpPr>
          <p:cNvPr id="515" name="Google Shape;515;p49"/>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Offered free in-person tutorial lessons for his fellow refugee exam candidates who could not afford online learning during Covid-19. </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516" name="Google Shape;516;p49"/>
          <p:cNvPicPr preferRelativeResize="0">
            <a:picLocks noGrp="1"/>
          </p:cNvPicPr>
          <p:nvPr>
            <p:ph type="pic" idx="14"/>
          </p:nvPr>
        </p:nvPicPr>
        <p:blipFill rotWithShape="1">
          <a:blip r:embed="rId7">
            <a:alphaModFix/>
          </a:blip>
          <a:srcRect r="27884"/>
          <a:stretch/>
        </p:blipFill>
        <p:spPr>
          <a:xfrm>
            <a:off x="6723247" y="1280901"/>
            <a:ext cx="1829400" cy="2357701"/>
          </a:xfrm>
          <a:prstGeom prst="rect">
            <a:avLst/>
          </a:prstGeom>
          <a:noFill/>
          <a:ln>
            <a:noFill/>
          </a:ln>
        </p:spPr>
      </p:pic>
      <p:pic>
        <p:nvPicPr>
          <p:cNvPr id="517" name="Google Shape;517;p49"/>
          <p:cNvPicPr preferRelativeResize="0">
            <a:picLocks noGrp="1"/>
          </p:cNvPicPr>
          <p:nvPr>
            <p:ph type="pic" idx="15"/>
          </p:nvPr>
        </p:nvPicPr>
        <p:blipFill rotWithShape="1">
          <a:blip r:embed="rId8">
            <a:alphaModFix/>
          </a:blip>
          <a:srcRect t="514" b="514"/>
          <a:stretch/>
        </p:blipFill>
        <p:spPr>
          <a:xfrm>
            <a:off x="6723225" y="946575"/>
            <a:ext cx="350400" cy="233700"/>
          </a:xfrm>
          <a:prstGeom prst="rect">
            <a:avLst/>
          </a:prstGeom>
          <a:noFill/>
          <a:ln>
            <a:noFill/>
          </a:ln>
        </p:spPr>
      </p:pic>
      <p:sp>
        <p:nvSpPr>
          <p:cNvPr id="518" name="Google Shape;518;p49"/>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Zambia</a:t>
            </a:r>
            <a:endParaRPr/>
          </a:p>
        </p:txBody>
      </p:sp>
      <p:sp>
        <p:nvSpPr>
          <p:cNvPr id="519" name="Google Shape;519;p49"/>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Leah Mtindya</a:t>
            </a:r>
            <a:endParaRPr/>
          </a:p>
        </p:txBody>
      </p:sp>
      <p:sp>
        <p:nvSpPr>
          <p:cNvPr id="520" name="Google Shape;520;p49"/>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Worked on spreading awareness among teenagers about sexual and reproductive health, trans healthcare and domestic abuse.</a:t>
            </a:r>
            <a:endParaRPr/>
          </a:p>
        </p:txBody>
      </p:sp>
      <p:sp>
        <p:nvSpPr>
          <p:cNvPr id="521" name="Google Shape;521;p49"/>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a:solidFill>
                  <a:schemeClr val="lt1"/>
                </a:solidFill>
              </a:rPr>
              <a:t>RISE</a:t>
            </a:r>
            <a:r>
              <a:rPr lang="en"/>
              <a:t> Project Profiles - </a:t>
            </a:r>
            <a:r>
              <a:rPr lang="en" i="1"/>
              <a:t>Southern Africa</a:t>
            </a:r>
            <a:endParaRPr i="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525"/>
        <p:cNvGrpSpPr/>
        <p:nvPr/>
      </p:nvGrpSpPr>
      <p:grpSpPr>
        <a:xfrm>
          <a:off x="0" y="0"/>
          <a:ext cx="0" cy="0"/>
          <a:chOff x="0" y="0"/>
          <a:chExt cx="0" cy="0"/>
        </a:xfrm>
      </p:grpSpPr>
      <p:pic>
        <p:nvPicPr>
          <p:cNvPr id="526" name="Google Shape;526;p50"/>
          <p:cNvPicPr preferRelativeResize="0">
            <a:picLocks noGrp="1"/>
          </p:cNvPicPr>
          <p:nvPr>
            <p:ph type="pic" idx="2"/>
          </p:nvPr>
        </p:nvPicPr>
        <p:blipFill rotWithShape="1">
          <a:blip r:embed="rId3">
            <a:alphaModFix/>
          </a:blip>
          <a:srcRect t="7154" b="7147"/>
          <a:stretch/>
        </p:blipFill>
        <p:spPr>
          <a:xfrm>
            <a:off x="689050" y="1280901"/>
            <a:ext cx="1829400" cy="2357700"/>
          </a:xfrm>
          <a:prstGeom prst="rect">
            <a:avLst/>
          </a:prstGeom>
          <a:noFill/>
          <a:ln>
            <a:noFill/>
          </a:ln>
        </p:spPr>
      </p:pic>
      <p:pic>
        <p:nvPicPr>
          <p:cNvPr id="527" name="Google Shape;527;p50"/>
          <p:cNvPicPr preferRelativeResize="0">
            <a:picLocks noGrp="1"/>
          </p:cNvPicPr>
          <p:nvPr>
            <p:ph type="pic" idx="3"/>
          </p:nvPr>
        </p:nvPicPr>
        <p:blipFill rotWithShape="1">
          <a:blip r:embed="rId4">
            <a:alphaModFix/>
          </a:blip>
          <a:srcRect t="514" b="514"/>
          <a:stretch/>
        </p:blipFill>
        <p:spPr>
          <a:xfrm>
            <a:off x="689038" y="946575"/>
            <a:ext cx="350400" cy="233700"/>
          </a:xfrm>
          <a:prstGeom prst="rect">
            <a:avLst/>
          </a:prstGeom>
          <a:noFill/>
          <a:ln>
            <a:noFill/>
          </a:ln>
        </p:spPr>
      </p:pic>
      <p:sp>
        <p:nvSpPr>
          <p:cNvPr id="528" name="Google Shape;528;p50"/>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Spain</a:t>
            </a:r>
            <a:endParaRPr/>
          </a:p>
        </p:txBody>
      </p:sp>
      <p:sp>
        <p:nvSpPr>
          <p:cNvPr id="529" name="Google Shape;529;p50"/>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Pablo Luengo Martin</a:t>
            </a:r>
            <a:endParaRPr/>
          </a:p>
        </p:txBody>
      </p:sp>
      <p:sp>
        <p:nvSpPr>
          <p:cNvPr id="530" name="Google Shape;530;p50"/>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Developed a solution to improve access to electricity in his community. </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531" name="Google Shape;531;p50"/>
          <p:cNvPicPr preferRelativeResize="0">
            <a:picLocks noGrp="1"/>
          </p:cNvPicPr>
          <p:nvPr>
            <p:ph type="pic" idx="6"/>
          </p:nvPr>
        </p:nvPicPr>
        <p:blipFill rotWithShape="1">
          <a:blip r:embed="rId5">
            <a:alphaModFix/>
          </a:blip>
          <a:srcRect l="24141" r="24140"/>
          <a:stretch/>
        </p:blipFill>
        <p:spPr>
          <a:xfrm>
            <a:off x="3701592" y="1280901"/>
            <a:ext cx="1829402" cy="2357700"/>
          </a:xfrm>
          <a:prstGeom prst="rect">
            <a:avLst/>
          </a:prstGeom>
          <a:noFill/>
          <a:ln>
            <a:noFill/>
          </a:ln>
        </p:spPr>
      </p:pic>
      <p:pic>
        <p:nvPicPr>
          <p:cNvPr id="532" name="Google Shape;532;p50"/>
          <p:cNvPicPr preferRelativeResize="0">
            <a:picLocks noGrp="1"/>
          </p:cNvPicPr>
          <p:nvPr>
            <p:ph type="pic" idx="7"/>
          </p:nvPr>
        </p:nvPicPr>
        <p:blipFill rotWithShape="1">
          <a:blip r:embed="rId6">
            <a:alphaModFix/>
          </a:blip>
          <a:srcRect t="514" b="514"/>
          <a:stretch/>
        </p:blipFill>
        <p:spPr>
          <a:xfrm>
            <a:off x="3701575" y="946575"/>
            <a:ext cx="350400" cy="233700"/>
          </a:xfrm>
          <a:prstGeom prst="rect">
            <a:avLst/>
          </a:prstGeom>
          <a:noFill/>
          <a:ln>
            <a:noFill/>
          </a:ln>
        </p:spPr>
      </p:pic>
      <p:sp>
        <p:nvSpPr>
          <p:cNvPr id="533" name="Google Shape;533;p50"/>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Austria</a:t>
            </a:r>
            <a:endParaRPr/>
          </a:p>
        </p:txBody>
      </p:sp>
      <p:sp>
        <p:nvSpPr>
          <p:cNvPr id="534" name="Google Shape;534;p50"/>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Oliver Sommer</a:t>
            </a:r>
            <a:endParaRPr/>
          </a:p>
        </p:txBody>
      </p:sp>
      <p:sp>
        <p:nvSpPr>
          <p:cNvPr id="535" name="Google Shape;535;p50"/>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Created a browser extension to make the internet more accessible to people with impairments. </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536" name="Google Shape;536;p50"/>
          <p:cNvPicPr preferRelativeResize="0">
            <a:picLocks noGrp="1"/>
          </p:cNvPicPr>
          <p:nvPr>
            <p:ph type="pic" idx="14"/>
          </p:nvPr>
        </p:nvPicPr>
        <p:blipFill rotWithShape="1">
          <a:blip r:embed="rId7">
            <a:alphaModFix/>
          </a:blip>
          <a:srcRect b="14302"/>
          <a:stretch/>
        </p:blipFill>
        <p:spPr>
          <a:xfrm>
            <a:off x="6723247" y="1280901"/>
            <a:ext cx="1829400" cy="2357700"/>
          </a:xfrm>
          <a:prstGeom prst="rect">
            <a:avLst/>
          </a:prstGeom>
          <a:noFill/>
          <a:ln>
            <a:noFill/>
          </a:ln>
        </p:spPr>
      </p:pic>
      <p:pic>
        <p:nvPicPr>
          <p:cNvPr id="537" name="Google Shape;537;p50"/>
          <p:cNvPicPr preferRelativeResize="0">
            <a:picLocks noGrp="1"/>
          </p:cNvPicPr>
          <p:nvPr>
            <p:ph type="pic" idx="15"/>
          </p:nvPr>
        </p:nvPicPr>
        <p:blipFill rotWithShape="1">
          <a:blip r:embed="rId8">
            <a:alphaModFix/>
          </a:blip>
          <a:srcRect t="514" b="514"/>
          <a:stretch/>
        </p:blipFill>
        <p:spPr>
          <a:xfrm>
            <a:off x="6723225" y="946575"/>
            <a:ext cx="350400" cy="233700"/>
          </a:xfrm>
          <a:prstGeom prst="rect">
            <a:avLst/>
          </a:prstGeom>
          <a:noFill/>
          <a:ln>
            <a:noFill/>
          </a:ln>
        </p:spPr>
      </p:pic>
      <p:sp>
        <p:nvSpPr>
          <p:cNvPr id="538" name="Google Shape;538;p50"/>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Ireland</a:t>
            </a:r>
            <a:endParaRPr/>
          </a:p>
        </p:txBody>
      </p:sp>
      <p:sp>
        <p:nvSpPr>
          <p:cNvPr id="539" name="Google Shape;539;p50"/>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Saoirse Exton</a:t>
            </a:r>
            <a:endParaRPr/>
          </a:p>
        </p:txBody>
      </p:sp>
      <p:sp>
        <p:nvSpPr>
          <p:cNvPr id="540" name="Google Shape;540;p50"/>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Rewrote Irish mythology from a feminist perspective – foregrounding strong characters that traditional narratives did not. </a:t>
            </a:r>
            <a:endParaRPr>
              <a:solidFill>
                <a:schemeClr val="dk2"/>
              </a:solidFill>
            </a:endParaRPr>
          </a:p>
          <a:p>
            <a:pPr marL="0" lvl="0" indent="0" algn="ctr" rtl="0">
              <a:lnSpc>
                <a:spcPct val="100000"/>
              </a:lnSpc>
              <a:spcBef>
                <a:spcPts val="0"/>
              </a:spcBef>
              <a:spcAft>
                <a:spcPts val="1200"/>
              </a:spcAft>
              <a:buSzPts val="1000"/>
              <a:buNone/>
            </a:pPr>
            <a:endParaRPr/>
          </a:p>
        </p:txBody>
      </p:sp>
      <p:sp>
        <p:nvSpPr>
          <p:cNvPr id="541" name="Google Shape;541;p50"/>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a:solidFill>
                  <a:schemeClr val="lt1"/>
                </a:solidFill>
              </a:rPr>
              <a:t>RISE</a:t>
            </a:r>
            <a:r>
              <a:rPr lang="en"/>
              <a:t> Project Profiles - </a:t>
            </a:r>
            <a:r>
              <a:rPr lang="en" i="1"/>
              <a:t>Europe</a:t>
            </a:r>
            <a:endParaRPr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545"/>
        <p:cNvGrpSpPr/>
        <p:nvPr/>
      </p:nvGrpSpPr>
      <p:grpSpPr>
        <a:xfrm>
          <a:off x="0" y="0"/>
          <a:ext cx="0" cy="0"/>
          <a:chOff x="0" y="0"/>
          <a:chExt cx="0" cy="0"/>
        </a:xfrm>
      </p:grpSpPr>
      <p:pic>
        <p:nvPicPr>
          <p:cNvPr id="546" name="Google Shape;546;p51"/>
          <p:cNvPicPr preferRelativeResize="0">
            <a:picLocks noGrp="1"/>
          </p:cNvPicPr>
          <p:nvPr>
            <p:ph type="pic" idx="2"/>
          </p:nvPr>
        </p:nvPicPr>
        <p:blipFill rotWithShape="1">
          <a:blip r:embed="rId3">
            <a:alphaModFix/>
          </a:blip>
          <a:srcRect l="6421" r="6422"/>
          <a:stretch/>
        </p:blipFill>
        <p:spPr>
          <a:xfrm>
            <a:off x="689050" y="1280901"/>
            <a:ext cx="1829400" cy="2357700"/>
          </a:xfrm>
          <a:prstGeom prst="rect">
            <a:avLst/>
          </a:prstGeom>
          <a:noFill/>
          <a:ln>
            <a:noFill/>
          </a:ln>
        </p:spPr>
      </p:pic>
      <p:pic>
        <p:nvPicPr>
          <p:cNvPr id="547" name="Google Shape;547;p51"/>
          <p:cNvPicPr preferRelativeResize="0">
            <a:picLocks noGrp="1"/>
          </p:cNvPicPr>
          <p:nvPr>
            <p:ph type="pic" idx="3"/>
          </p:nvPr>
        </p:nvPicPr>
        <p:blipFill rotWithShape="1">
          <a:blip r:embed="rId4">
            <a:alphaModFix/>
          </a:blip>
          <a:srcRect t="5861" b="5861"/>
          <a:stretch/>
        </p:blipFill>
        <p:spPr>
          <a:xfrm>
            <a:off x="689038" y="946575"/>
            <a:ext cx="350400" cy="233700"/>
          </a:xfrm>
          <a:prstGeom prst="rect">
            <a:avLst/>
          </a:prstGeom>
          <a:noFill/>
          <a:ln>
            <a:noFill/>
          </a:ln>
        </p:spPr>
      </p:pic>
      <p:sp>
        <p:nvSpPr>
          <p:cNvPr id="548" name="Google Shape;548;p51"/>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India</a:t>
            </a:r>
            <a:endParaRPr/>
          </a:p>
        </p:txBody>
      </p:sp>
      <p:sp>
        <p:nvSpPr>
          <p:cNvPr id="549" name="Google Shape;549;p51"/>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Kaavya Janaki Mundkur</a:t>
            </a:r>
            <a:endParaRPr/>
          </a:p>
        </p:txBody>
      </p:sp>
      <p:sp>
        <p:nvSpPr>
          <p:cNvPr id="550" name="Google Shape;550;p51"/>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Created “Something Unsaid” a podcast that talks about mental well-being issues in an open and accessible way.</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551" name="Google Shape;551;p51"/>
          <p:cNvPicPr preferRelativeResize="0">
            <a:picLocks noGrp="1"/>
          </p:cNvPicPr>
          <p:nvPr>
            <p:ph type="pic" idx="6"/>
          </p:nvPr>
        </p:nvPicPr>
        <p:blipFill rotWithShape="1">
          <a:blip r:embed="rId5">
            <a:alphaModFix/>
          </a:blip>
          <a:srcRect l="16564" r="31716"/>
          <a:stretch/>
        </p:blipFill>
        <p:spPr>
          <a:xfrm>
            <a:off x="3701592" y="1280901"/>
            <a:ext cx="1829402" cy="2357700"/>
          </a:xfrm>
          <a:prstGeom prst="rect">
            <a:avLst/>
          </a:prstGeom>
          <a:noFill/>
          <a:ln>
            <a:noFill/>
          </a:ln>
        </p:spPr>
      </p:pic>
      <p:pic>
        <p:nvPicPr>
          <p:cNvPr id="552" name="Google Shape;552;p51"/>
          <p:cNvPicPr preferRelativeResize="0">
            <a:picLocks noGrp="1"/>
          </p:cNvPicPr>
          <p:nvPr>
            <p:ph type="pic" idx="7"/>
          </p:nvPr>
        </p:nvPicPr>
        <p:blipFill rotWithShape="1">
          <a:blip r:embed="rId6">
            <a:alphaModFix/>
          </a:blip>
          <a:srcRect t="6969" b="6969"/>
          <a:stretch/>
        </p:blipFill>
        <p:spPr>
          <a:xfrm>
            <a:off x="3701575" y="946575"/>
            <a:ext cx="350400" cy="233700"/>
          </a:xfrm>
          <a:prstGeom prst="rect">
            <a:avLst/>
          </a:prstGeom>
          <a:noFill/>
          <a:ln>
            <a:noFill/>
          </a:ln>
        </p:spPr>
      </p:pic>
      <p:sp>
        <p:nvSpPr>
          <p:cNvPr id="553" name="Google Shape;553;p51"/>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Sri Lanka</a:t>
            </a:r>
            <a:endParaRPr/>
          </a:p>
        </p:txBody>
      </p:sp>
      <p:sp>
        <p:nvSpPr>
          <p:cNvPr id="554" name="Google Shape;554;p51"/>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Risanga Abeygunasekara</a:t>
            </a:r>
            <a:endParaRPr/>
          </a:p>
        </p:txBody>
      </p:sp>
      <p:sp>
        <p:nvSpPr>
          <p:cNvPr id="555" name="Google Shape;555;p51"/>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Founded the Jessy Foundation to help disabled youth and underprivileged students.  </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556" name="Google Shape;556;p51"/>
          <p:cNvPicPr preferRelativeResize="0">
            <a:picLocks noGrp="1"/>
          </p:cNvPicPr>
          <p:nvPr>
            <p:ph type="pic" idx="14"/>
          </p:nvPr>
        </p:nvPicPr>
        <p:blipFill rotWithShape="1">
          <a:blip r:embed="rId7">
            <a:alphaModFix/>
          </a:blip>
          <a:srcRect l="11507" t="8568" r="11507" b="8566"/>
          <a:stretch/>
        </p:blipFill>
        <p:spPr>
          <a:xfrm>
            <a:off x="6723247" y="1280901"/>
            <a:ext cx="1829400" cy="2357700"/>
          </a:xfrm>
          <a:prstGeom prst="rect">
            <a:avLst/>
          </a:prstGeom>
          <a:noFill/>
          <a:ln>
            <a:noFill/>
          </a:ln>
        </p:spPr>
      </p:pic>
      <p:pic>
        <p:nvPicPr>
          <p:cNvPr id="557" name="Google Shape;557;p51"/>
          <p:cNvPicPr preferRelativeResize="0">
            <a:picLocks noGrp="1"/>
          </p:cNvPicPr>
          <p:nvPr>
            <p:ph type="pic" idx="15"/>
          </p:nvPr>
        </p:nvPicPr>
        <p:blipFill rotWithShape="1">
          <a:blip r:embed="rId8">
            <a:alphaModFix/>
          </a:blip>
          <a:srcRect t="6969" b="6969"/>
          <a:stretch/>
        </p:blipFill>
        <p:spPr>
          <a:xfrm>
            <a:off x="6723225" y="946575"/>
            <a:ext cx="350400" cy="233700"/>
          </a:xfrm>
          <a:prstGeom prst="rect">
            <a:avLst/>
          </a:prstGeom>
          <a:noFill/>
          <a:ln>
            <a:noFill/>
          </a:ln>
        </p:spPr>
      </p:pic>
      <p:sp>
        <p:nvSpPr>
          <p:cNvPr id="558" name="Google Shape;558;p51"/>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Pakistan</a:t>
            </a:r>
            <a:endParaRPr/>
          </a:p>
        </p:txBody>
      </p:sp>
      <p:sp>
        <p:nvSpPr>
          <p:cNvPr id="559" name="Google Shape;559;p51"/>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Ahmed Zafar</a:t>
            </a:r>
            <a:endParaRPr/>
          </a:p>
        </p:txBody>
      </p:sp>
      <p:sp>
        <p:nvSpPr>
          <p:cNvPr id="560" name="Google Shape;560;p51"/>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Worked on ways to make blood easily available to patients suffering from the blood disorder called Thalassemia.  </a:t>
            </a:r>
            <a:endParaRPr>
              <a:solidFill>
                <a:schemeClr val="dk2"/>
              </a:solidFill>
            </a:endParaRPr>
          </a:p>
          <a:p>
            <a:pPr marL="0" lvl="0" indent="0" algn="ctr" rtl="0">
              <a:lnSpc>
                <a:spcPct val="100000"/>
              </a:lnSpc>
              <a:spcBef>
                <a:spcPts val="0"/>
              </a:spcBef>
              <a:spcAft>
                <a:spcPts val="1200"/>
              </a:spcAft>
              <a:buSzPts val="1000"/>
              <a:buNone/>
            </a:pPr>
            <a:endParaRPr/>
          </a:p>
        </p:txBody>
      </p:sp>
      <p:sp>
        <p:nvSpPr>
          <p:cNvPr id="561" name="Google Shape;561;p51"/>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a:solidFill>
                  <a:schemeClr val="lt1"/>
                </a:solidFill>
              </a:rPr>
              <a:t>RISE</a:t>
            </a:r>
            <a:r>
              <a:rPr lang="en"/>
              <a:t> Project Profiles - </a:t>
            </a:r>
            <a:r>
              <a:rPr lang="en" i="1"/>
              <a:t>South Asia</a:t>
            </a:r>
            <a:endParaRPr i="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565"/>
        <p:cNvGrpSpPr/>
        <p:nvPr/>
      </p:nvGrpSpPr>
      <p:grpSpPr>
        <a:xfrm>
          <a:off x="0" y="0"/>
          <a:ext cx="0" cy="0"/>
          <a:chOff x="0" y="0"/>
          <a:chExt cx="0" cy="0"/>
        </a:xfrm>
      </p:grpSpPr>
      <p:pic>
        <p:nvPicPr>
          <p:cNvPr id="566" name="Google Shape;566;p52"/>
          <p:cNvPicPr preferRelativeResize="0">
            <a:picLocks noGrp="1"/>
          </p:cNvPicPr>
          <p:nvPr>
            <p:ph type="pic" idx="2"/>
          </p:nvPr>
        </p:nvPicPr>
        <p:blipFill rotWithShape="1">
          <a:blip r:embed="rId3">
            <a:alphaModFix/>
          </a:blip>
          <a:srcRect l="24141" r="24140"/>
          <a:stretch/>
        </p:blipFill>
        <p:spPr>
          <a:xfrm>
            <a:off x="689050" y="1280901"/>
            <a:ext cx="1829402" cy="2357700"/>
          </a:xfrm>
          <a:prstGeom prst="rect">
            <a:avLst/>
          </a:prstGeom>
          <a:noFill/>
          <a:ln>
            <a:noFill/>
          </a:ln>
        </p:spPr>
      </p:pic>
      <p:pic>
        <p:nvPicPr>
          <p:cNvPr id="567" name="Google Shape;567;p52"/>
          <p:cNvPicPr preferRelativeResize="0">
            <a:picLocks noGrp="1"/>
          </p:cNvPicPr>
          <p:nvPr>
            <p:ph type="pic" idx="3"/>
          </p:nvPr>
        </p:nvPicPr>
        <p:blipFill rotWithShape="1">
          <a:blip r:embed="rId4">
            <a:alphaModFix/>
          </a:blip>
          <a:srcRect t="5861" b="5861"/>
          <a:stretch/>
        </p:blipFill>
        <p:spPr>
          <a:xfrm>
            <a:off x="689038" y="946575"/>
            <a:ext cx="350400" cy="233700"/>
          </a:xfrm>
          <a:prstGeom prst="rect">
            <a:avLst/>
          </a:prstGeom>
          <a:noFill/>
          <a:ln>
            <a:noFill/>
          </a:ln>
        </p:spPr>
      </p:pic>
      <p:sp>
        <p:nvSpPr>
          <p:cNvPr id="568" name="Google Shape;568;p52"/>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Cambodia</a:t>
            </a:r>
            <a:endParaRPr/>
          </a:p>
        </p:txBody>
      </p:sp>
      <p:sp>
        <p:nvSpPr>
          <p:cNvPr id="569" name="Google Shape;569;p52"/>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sz="1400"/>
              <a:t>Visal Soeun</a:t>
            </a:r>
            <a:endParaRPr/>
          </a:p>
        </p:txBody>
      </p:sp>
      <p:sp>
        <p:nvSpPr>
          <p:cNvPr id="570" name="Google Shape;570;p52"/>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Gathered data on traffic accidents in his community and predicted traffic hotspots using a machine algorithm. </a:t>
            </a:r>
            <a:endParaRPr>
              <a:solidFill>
                <a:schemeClr val="dk2"/>
              </a:solidFill>
            </a:endParaRPr>
          </a:p>
        </p:txBody>
      </p:sp>
      <p:pic>
        <p:nvPicPr>
          <p:cNvPr id="571" name="Google Shape;571;p52"/>
          <p:cNvPicPr preferRelativeResize="0">
            <a:picLocks noGrp="1"/>
          </p:cNvPicPr>
          <p:nvPr>
            <p:ph type="pic" idx="6"/>
          </p:nvPr>
        </p:nvPicPr>
        <p:blipFill rotWithShape="1">
          <a:blip r:embed="rId5">
            <a:alphaModFix/>
          </a:blip>
          <a:srcRect l="14013" r="22051" b="22408"/>
          <a:stretch/>
        </p:blipFill>
        <p:spPr>
          <a:xfrm>
            <a:off x="3701592" y="1280901"/>
            <a:ext cx="1829400" cy="2357699"/>
          </a:xfrm>
          <a:prstGeom prst="rect">
            <a:avLst/>
          </a:prstGeom>
          <a:noFill/>
          <a:ln>
            <a:noFill/>
          </a:ln>
        </p:spPr>
      </p:pic>
      <p:pic>
        <p:nvPicPr>
          <p:cNvPr id="572" name="Google Shape;572;p52"/>
          <p:cNvPicPr preferRelativeResize="0">
            <a:picLocks noGrp="1"/>
          </p:cNvPicPr>
          <p:nvPr>
            <p:ph type="pic" idx="7"/>
          </p:nvPr>
        </p:nvPicPr>
        <p:blipFill rotWithShape="1">
          <a:blip r:embed="rId6">
            <a:alphaModFix/>
          </a:blip>
          <a:srcRect t="5540" b="5531"/>
          <a:stretch/>
        </p:blipFill>
        <p:spPr>
          <a:xfrm>
            <a:off x="3701575" y="946575"/>
            <a:ext cx="350400" cy="233700"/>
          </a:xfrm>
          <a:prstGeom prst="rect">
            <a:avLst/>
          </a:prstGeom>
          <a:noFill/>
          <a:ln>
            <a:noFill/>
          </a:ln>
        </p:spPr>
      </p:pic>
      <p:sp>
        <p:nvSpPr>
          <p:cNvPr id="573" name="Google Shape;573;p52"/>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Myanmar</a:t>
            </a:r>
            <a:endParaRPr/>
          </a:p>
        </p:txBody>
      </p:sp>
      <p:sp>
        <p:nvSpPr>
          <p:cNvPr id="574" name="Google Shape;574;p52"/>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sz="1400"/>
              <a:t>Thoun Thant Nandi</a:t>
            </a:r>
            <a:endParaRPr/>
          </a:p>
        </p:txBody>
      </p:sp>
      <p:sp>
        <p:nvSpPr>
          <p:cNvPr id="575" name="Google Shape;575;p52"/>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Designed affordables and sustainable housing for informal riverside settlers in Yangon, Myanmar. </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576" name="Google Shape;576;p52"/>
          <p:cNvPicPr preferRelativeResize="0">
            <a:picLocks noGrp="1"/>
          </p:cNvPicPr>
          <p:nvPr>
            <p:ph type="pic" idx="14"/>
          </p:nvPr>
        </p:nvPicPr>
        <p:blipFill rotWithShape="1">
          <a:blip r:embed="rId7">
            <a:alphaModFix/>
          </a:blip>
          <a:srcRect l="8010" r="8010"/>
          <a:stretch/>
        </p:blipFill>
        <p:spPr>
          <a:xfrm>
            <a:off x="6723247" y="1280901"/>
            <a:ext cx="1829400" cy="2357700"/>
          </a:xfrm>
          <a:prstGeom prst="rect">
            <a:avLst/>
          </a:prstGeom>
          <a:noFill/>
          <a:ln>
            <a:noFill/>
          </a:ln>
        </p:spPr>
      </p:pic>
      <p:pic>
        <p:nvPicPr>
          <p:cNvPr id="577" name="Google Shape;577;p52"/>
          <p:cNvPicPr preferRelativeResize="0">
            <a:picLocks noGrp="1"/>
          </p:cNvPicPr>
          <p:nvPr>
            <p:ph type="pic" idx="15"/>
          </p:nvPr>
        </p:nvPicPr>
        <p:blipFill rotWithShape="1">
          <a:blip r:embed="rId8">
            <a:alphaModFix/>
          </a:blip>
          <a:srcRect t="5540" b="5531"/>
          <a:stretch/>
        </p:blipFill>
        <p:spPr>
          <a:xfrm>
            <a:off x="6723225" y="946575"/>
            <a:ext cx="350400" cy="233700"/>
          </a:xfrm>
          <a:prstGeom prst="rect">
            <a:avLst/>
          </a:prstGeom>
          <a:noFill/>
          <a:ln>
            <a:noFill/>
          </a:ln>
        </p:spPr>
      </p:pic>
      <p:sp>
        <p:nvSpPr>
          <p:cNvPr id="578" name="Google Shape;578;p52"/>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Indonesia</a:t>
            </a:r>
            <a:endParaRPr/>
          </a:p>
        </p:txBody>
      </p:sp>
      <p:sp>
        <p:nvSpPr>
          <p:cNvPr id="579" name="Google Shape;579;p52"/>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sz="1400"/>
              <a:t>Rezon Hansel Gautama</a:t>
            </a:r>
            <a:endParaRPr/>
          </a:p>
        </p:txBody>
      </p:sp>
      <p:sp>
        <p:nvSpPr>
          <p:cNvPr id="580" name="Google Shape;580;p52"/>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Constructed a hydrogen fuel model car to examine the efficiency of hydrogen as a power source. </a:t>
            </a:r>
            <a:endParaRPr/>
          </a:p>
        </p:txBody>
      </p:sp>
      <p:sp>
        <p:nvSpPr>
          <p:cNvPr id="581" name="Google Shape;581;p52"/>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a:solidFill>
                  <a:schemeClr val="lt1"/>
                </a:solidFill>
              </a:rPr>
              <a:t>RISE</a:t>
            </a:r>
            <a:r>
              <a:rPr lang="en"/>
              <a:t> Project Profiles - </a:t>
            </a:r>
            <a:r>
              <a:rPr lang="en" i="1"/>
              <a:t>Southeast Asia</a:t>
            </a:r>
            <a:endParaRPr i="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585"/>
        <p:cNvGrpSpPr/>
        <p:nvPr/>
      </p:nvGrpSpPr>
      <p:grpSpPr>
        <a:xfrm>
          <a:off x="0" y="0"/>
          <a:ext cx="0" cy="0"/>
          <a:chOff x="0" y="0"/>
          <a:chExt cx="0" cy="0"/>
        </a:xfrm>
      </p:grpSpPr>
      <p:pic>
        <p:nvPicPr>
          <p:cNvPr id="586" name="Google Shape;586;p53"/>
          <p:cNvPicPr preferRelativeResize="0">
            <a:picLocks noGrp="1"/>
          </p:cNvPicPr>
          <p:nvPr>
            <p:ph type="pic" idx="2"/>
          </p:nvPr>
        </p:nvPicPr>
        <p:blipFill rotWithShape="1">
          <a:blip r:embed="rId3">
            <a:alphaModFix/>
          </a:blip>
          <a:srcRect l="24141" r="24140"/>
          <a:stretch/>
        </p:blipFill>
        <p:spPr>
          <a:xfrm>
            <a:off x="689050" y="1280901"/>
            <a:ext cx="1829402" cy="2357700"/>
          </a:xfrm>
          <a:prstGeom prst="rect">
            <a:avLst/>
          </a:prstGeom>
          <a:noFill/>
          <a:ln>
            <a:noFill/>
          </a:ln>
        </p:spPr>
      </p:pic>
      <p:pic>
        <p:nvPicPr>
          <p:cNvPr id="587" name="Google Shape;587;p53"/>
          <p:cNvPicPr preferRelativeResize="0">
            <a:picLocks noGrp="1"/>
          </p:cNvPicPr>
          <p:nvPr>
            <p:ph type="pic" idx="3"/>
          </p:nvPr>
        </p:nvPicPr>
        <p:blipFill rotWithShape="1">
          <a:blip r:embed="rId4">
            <a:alphaModFix/>
          </a:blip>
          <a:srcRect t="592" b="600"/>
          <a:stretch/>
        </p:blipFill>
        <p:spPr>
          <a:xfrm>
            <a:off x="689038" y="946575"/>
            <a:ext cx="350400" cy="233700"/>
          </a:xfrm>
          <a:prstGeom prst="rect">
            <a:avLst/>
          </a:prstGeom>
          <a:noFill/>
          <a:ln>
            <a:noFill/>
          </a:ln>
        </p:spPr>
      </p:pic>
      <p:sp>
        <p:nvSpPr>
          <p:cNvPr id="588" name="Google Shape;588;p53"/>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Japan</a:t>
            </a:r>
            <a:endParaRPr/>
          </a:p>
        </p:txBody>
      </p:sp>
      <p:sp>
        <p:nvSpPr>
          <p:cNvPr id="589" name="Google Shape;589;p53"/>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Rena Kawasaki</a:t>
            </a:r>
            <a:endParaRPr/>
          </a:p>
        </p:txBody>
      </p:sp>
      <p:sp>
        <p:nvSpPr>
          <p:cNvPr id="590" name="Google Shape;590;p53"/>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Developed a digital community called “Polichat” that allows youth to ask questions directly to politicians. </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591" name="Google Shape;591;p53"/>
          <p:cNvPicPr preferRelativeResize="0">
            <a:picLocks noGrp="1"/>
          </p:cNvPicPr>
          <p:nvPr>
            <p:ph type="pic" idx="6"/>
          </p:nvPr>
        </p:nvPicPr>
        <p:blipFill rotWithShape="1">
          <a:blip r:embed="rId5">
            <a:alphaModFix/>
          </a:blip>
          <a:srcRect l="24141" r="24140"/>
          <a:stretch/>
        </p:blipFill>
        <p:spPr>
          <a:xfrm>
            <a:off x="3701592" y="1280901"/>
            <a:ext cx="1829402" cy="2357700"/>
          </a:xfrm>
          <a:prstGeom prst="rect">
            <a:avLst/>
          </a:prstGeom>
          <a:noFill/>
          <a:ln>
            <a:noFill/>
          </a:ln>
        </p:spPr>
      </p:pic>
      <p:pic>
        <p:nvPicPr>
          <p:cNvPr id="592" name="Google Shape;592;p53"/>
          <p:cNvPicPr preferRelativeResize="0">
            <a:picLocks noGrp="1"/>
          </p:cNvPicPr>
          <p:nvPr>
            <p:ph type="pic" idx="7"/>
          </p:nvPr>
        </p:nvPicPr>
        <p:blipFill rotWithShape="1">
          <a:blip r:embed="rId6">
            <a:alphaModFix/>
          </a:blip>
          <a:srcRect t="6969" b="6969"/>
          <a:stretch/>
        </p:blipFill>
        <p:spPr>
          <a:xfrm>
            <a:off x="3701575" y="946575"/>
            <a:ext cx="350400" cy="233700"/>
          </a:xfrm>
          <a:prstGeom prst="rect">
            <a:avLst/>
          </a:prstGeom>
          <a:noFill/>
          <a:ln>
            <a:noFill/>
          </a:ln>
        </p:spPr>
      </p:pic>
      <p:sp>
        <p:nvSpPr>
          <p:cNvPr id="593" name="Google Shape;593;p53"/>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China</a:t>
            </a:r>
            <a:endParaRPr/>
          </a:p>
        </p:txBody>
      </p:sp>
      <p:sp>
        <p:nvSpPr>
          <p:cNvPr id="594" name="Google Shape;594;p53"/>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Pui Yan Sham</a:t>
            </a:r>
            <a:endParaRPr/>
          </a:p>
        </p:txBody>
      </p:sp>
      <p:sp>
        <p:nvSpPr>
          <p:cNvPr id="595" name="Google Shape;595;p53"/>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Developed a multi-platform initiative to promote importance and practice of wellbeing in the international youth community. </a:t>
            </a:r>
            <a:endParaRPr/>
          </a:p>
        </p:txBody>
      </p:sp>
      <p:pic>
        <p:nvPicPr>
          <p:cNvPr id="596" name="Google Shape;596;p53"/>
          <p:cNvPicPr preferRelativeResize="0">
            <a:picLocks noGrp="1"/>
          </p:cNvPicPr>
          <p:nvPr>
            <p:ph type="pic" idx="14"/>
          </p:nvPr>
        </p:nvPicPr>
        <p:blipFill rotWithShape="1">
          <a:blip r:embed="rId7">
            <a:alphaModFix/>
          </a:blip>
          <a:srcRect l="24141" r="24140"/>
          <a:stretch/>
        </p:blipFill>
        <p:spPr>
          <a:xfrm>
            <a:off x="6723247" y="1280901"/>
            <a:ext cx="1829402" cy="2357700"/>
          </a:xfrm>
          <a:prstGeom prst="rect">
            <a:avLst/>
          </a:prstGeom>
          <a:noFill/>
          <a:ln>
            <a:noFill/>
          </a:ln>
        </p:spPr>
      </p:pic>
      <p:pic>
        <p:nvPicPr>
          <p:cNvPr id="597" name="Google Shape;597;p53"/>
          <p:cNvPicPr preferRelativeResize="0">
            <a:picLocks noGrp="1"/>
          </p:cNvPicPr>
          <p:nvPr>
            <p:ph type="pic" idx="15"/>
          </p:nvPr>
        </p:nvPicPr>
        <p:blipFill rotWithShape="1">
          <a:blip r:embed="rId8">
            <a:alphaModFix/>
          </a:blip>
          <a:srcRect t="592" b="600"/>
          <a:stretch/>
        </p:blipFill>
        <p:spPr>
          <a:xfrm>
            <a:off x="6723225" y="946575"/>
            <a:ext cx="350400" cy="233700"/>
          </a:xfrm>
          <a:prstGeom prst="rect">
            <a:avLst/>
          </a:prstGeom>
          <a:noFill/>
          <a:ln>
            <a:noFill/>
          </a:ln>
        </p:spPr>
      </p:pic>
      <p:sp>
        <p:nvSpPr>
          <p:cNvPr id="598" name="Google Shape;598;p53"/>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South Korea</a:t>
            </a:r>
            <a:endParaRPr/>
          </a:p>
        </p:txBody>
      </p:sp>
      <p:sp>
        <p:nvSpPr>
          <p:cNvPr id="599" name="Google Shape;599;p53"/>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Nathan Baek</a:t>
            </a:r>
            <a:endParaRPr/>
          </a:p>
        </p:txBody>
      </p:sp>
      <p:sp>
        <p:nvSpPr>
          <p:cNvPr id="600" name="Google Shape;600;p53"/>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Created a non-profit called “The Microphone Initiative” that helps students gain access to SDG education. </a:t>
            </a:r>
            <a:endParaRPr>
              <a:solidFill>
                <a:schemeClr val="dk2"/>
              </a:solidFill>
            </a:endParaRPr>
          </a:p>
          <a:p>
            <a:pPr marL="0" lvl="0" indent="0" algn="ctr" rtl="0">
              <a:lnSpc>
                <a:spcPct val="100000"/>
              </a:lnSpc>
              <a:spcBef>
                <a:spcPts val="0"/>
              </a:spcBef>
              <a:spcAft>
                <a:spcPts val="1200"/>
              </a:spcAft>
              <a:buSzPts val="1000"/>
              <a:buNone/>
            </a:pPr>
            <a:endParaRPr/>
          </a:p>
        </p:txBody>
      </p:sp>
      <p:sp>
        <p:nvSpPr>
          <p:cNvPr id="601" name="Google Shape;601;p53"/>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a:solidFill>
                  <a:schemeClr val="lt1"/>
                </a:solidFill>
              </a:rPr>
              <a:t>RISE</a:t>
            </a:r>
            <a:r>
              <a:rPr lang="en"/>
              <a:t> Project Profiles - </a:t>
            </a:r>
            <a:r>
              <a:rPr lang="en" i="1"/>
              <a:t>East Asia</a:t>
            </a:r>
            <a:endParaRPr i="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1B4C"/>
        </a:solidFill>
        <a:effectLst/>
      </p:bgPr>
    </p:bg>
    <p:spTree>
      <p:nvGrpSpPr>
        <p:cNvPr id="1" name="Shape 652"/>
        <p:cNvGrpSpPr/>
        <p:nvPr/>
      </p:nvGrpSpPr>
      <p:grpSpPr>
        <a:xfrm>
          <a:off x="0" y="0"/>
          <a:ext cx="0" cy="0"/>
          <a:chOff x="0" y="0"/>
          <a:chExt cx="0" cy="0"/>
        </a:xfrm>
      </p:grpSpPr>
      <p:pic>
        <p:nvPicPr>
          <p:cNvPr id="653" name="Google Shape;653;p58"/>
          <p:cNvPicPr preferRelativeResize="0"/>
          <p:nvPr/>
        </p:nvPicPr>
        <p:blipFill rotWithShape="1">
          <a:blip r:embed="rId3">
            <a:alphaModFix/>
          </a:blip>
          <a:srcRect l="3001" t="20673" r="786" b="-1874"/>
          <a:stretch/>
        </p:blipFill>
        <p:spPr>
          <a:xfrm>
            <a:off x="0" y="0"/>
            <a:ext cx="9144008" cy="5143501"/>
          </a:xfrm>
          <a:prstGeom prst="rect">
            <a:avLst/>
          </a:prstGeom>
          <a:noFill/>
          <a:ln>
            <a:noFill/>
          </a:ln>
        </p:spPr>
      </p:pic>
      <p:pic>
        <p:nvPicPr>
          <p:cNvPr id="654" name="Google Shape;654;p58"/>
          <p:cNvPicPr preferRelativeResize="0"/>
          <p:nvPr/>
        </p:nvPicPr>
        <p:blipFill rotWithShape="1">
          <a:blip r:embed="rId4">
            <a:alphaModFix/>
          </a:blip>
          <a:srcRect/>
          <a:stretch/>
        </p:blipFill>
        <p:spPr>
          <a:xfrm>
            <a:off x="202250" y="346025"/>
            <a:ext cx="1255075" cy="836775"/>
          </a:xfrm>
          <a:prstGeom prst="rect">
            <a:avLst/>
          </a:prstGeom>
          <a:noFill/>
          <a:ln>
            <a:noFill/>
          </a:ln>
        </p:spPr>
      </p:pic>
      <p:sp>
        <p:nvSpPr>
          <p:cNvPr id="655" name="Google Shape;655;p58"/>
          <p:cNvSpPr txBox="1">
            <a:spLocks noGrp="1"/>
          </p:cNvSpPr>
          <p:nvPr>
            <p:ph type="ctrTitle" idx="4294967295"/>
          </p:nvPr>
        </p:nvSpPr>
        <p:spPr>
          <a:xfrm>
            <a:off x="0" y="4513375"/>
            <a:ext cx="9144000" cy="630000"/>
          </a:xfrm>
          <a:prstGeom prst="rect">
            <a:avLst/>
          </a:prstGeom>
          <a:solidFill>
            <a:schemeClr val="accent1"/>
          </a:solidFill>
          <a:ln>
            <a:noFill/>
          </a:ln>
        </p:spPr>
        <p:txBody>
          <a:bodyPr spcFirstLastPara="1" wrap="square" lIns="91425" tIns="91425" rIns="91425" bIns="91425" anchor="ctr" anchorCtr="0">
            <a:noAutofit/>
          </a:bodyPr>
          <a:lstStyle/>
          <a:p>
            <a:pPr marL="228600">
              <a:lnSpc>
                <a:spcPct val="115000"/>
              </a:lnSpc>
              <a:buClr>
                <a:schemeClr val="dk1"/>
              </a:buClr>
              <a:buSzPts val="990"/>
            </a:pPr>
            <a:r>
              <a:rPr lang="en" sz="1400" b="0" i="0" u="none" strike="noStrike" cap="none" dirty="0">
                <a:solidFill>
                  <a:srgbClr val="EDEDEB"/>
                </a:solidFill>
                <a:latin typeface="Poppins"/>
                <a:ea typeface="Poppins"/>
                <a:cs typeface="Poppins"/>
                <a:sym typeface="Poppins"/>
              </a:rPr>
              <a:t>Follow </a:t>
            </a:r>
            <a:r>
              <a:rPr lang="en" sz="1400" b="1" i="0" u="none" strike="noStrike" cap="none" dirty="0">
                <a:solidFill>
                  <a:srgbClr val="EDEDEB"/>
                </a:solidFill>
                <a:latin typeface="Poppins"/>
                <a:ea typeface="Poppins"/>
                <a:cs typeface="Poppins"/>
                <a:sym typeface="Poppins"/>
              </a:rPr>
              <a:t>@risefortheworld</a:t>
            </a:r>
            <a:r>
              <a:rPr lang="en" sz="1400" b="0" i="0" u="none" strike="noStrike" cap="none" dirty="0">
                <a:solidFill>
                  <a:srgbClr val="EDEDEB"/>
                </a:solidFill>
                <a:latin typeface="Poppins"/>
                <a:ea typeface="Poppins"/>
                <a:cs typeface="Poppins"/>
                <a:sym typeface="Poppins"/>
              </a:rPr>
              <a:t> on social media</a:t>
            </a:r>
            <a:r>
              <a:rPr lang="en" sz="1400" b="0" dirty="0">
                <a:solidFill>
                  <a:srgbClr val="EDEDEB"/>
                </a:solidFill>
              </a:rPr>
              <a:t>  </a:t>
            </a:r>
            <a:r>
              <a:rPr lang="en" sz="1400" b="0" i="0" u="none" strike="noStrike" cap="none" dirty="0">
                <a:solidFill>
                  <a:srgbClr val="EDEDEB"/>
                </a:solidFill>
                <a:latin typeface="Poppins"/>
                <a:ea typeface="Poppins"/>
                <a:cs typeface="Poppins"/>
                <a:sym typeface="Poppins"/>
              </a:rPr>
              <a:t> |</a:t>
            </a:r>
            <a:r>
              <a:rPr lang="en" sz="1400" b="0" dirty="0">
                <a:solidFill>
                  <a:srgbClr val="EDEDEB"/>
                </a:solidFill>
              </a:rPr>
              <a:t>  </a:t>
            </a:r>
            <a:r>
              <a:rPr lang="en" sz="1400" b="0" i="0" u="none" strike="noStrike" cap="none" dirty="0">
                <a:solidFill>
                  <a:srgbClr val="EDEDEB"/>
                </a:solidFill>
                <a:latin typeface="Poppins"/>
                <a:ea typeface="Poppins"/>
                <a:cs typeface="Poppins"/>
                <a:sym typeface="Poppins"/>
              </a:rPr>
              <a:t> Visit</a:t>
            </a:r>
            <a:r>
              <a:rPr lang="en" sz="1400" b="0" dirty="0">
                <a:solidFill>
                  <a:srgbClr val="EDEDEB"/>
                </a:solidFill>
              </a:rPr>
              <a:t> </a:t>
            </a:r>
            <a:r>
              <a:rPr lang="en" sz="1200" dirty="0">
                <a:solidFill>
                  <a:schemeClr val="bg1"/>
                </a:solidFill>
                <a:latin typeface="Calibri"/>
                <a:cs typeface="Times New Roman"/>
                <a:hlinkClick r:id="rId5">
                  <a:extLst>
                    <a:ext uri="{A12FA001-AC4F-418D-AE19-62706E023703}">
                      <ahyp:hlinkClr xmlns:ahyp="http://schemas.microsoft.com/office/drawing/2018/hyperlinkcolor" val="tx"/>
                    </a:ext>
                  </a:extLst>
                </a:hlinkClick>
              </a:rPr>
              <a:t>www.risefortheworld.org/global-social-leaders</a:t>
            </a:r>
            <a:r>
              <a:rPr lang="en" sz="1200" dirty="0">
                <a:solidFill>
                  <a:schemeClr val="bg1"/>
                </a:solidFill>
                <a:latin typeface="Calibri"/>
                <a:cs typeface="Times New Roman"/>
              </a:rPr>
              <a:t> </a:t>
            </a:r>
            <a:endParaRPr lang="en" sz="1200" i="0" u="none" strike="noStrike" cap="none" dirty="0">
              <a:solidFill>
                <a:schemeClr val="bg1"/>
              </a:solidFill>
              <a:latin typeface="Calibri"/>
              <a:ea typeface="Poppins"/>
              <a:cs typeface="Poppins"/>
            </a:endParaRPr>
          </a:p>
        </p:txBody>
      </p:sp>
      <p:pic>
        <p:nvPicPr>
          <p:cNvPr id="2" name="Picture 1" descr="A qr code with a black background&#10;&#10;Description automatically generated">
            <a:extLst>
              <a:ext uri="{FF2B5EF4-FFF2-40B4-BE49-F238E27FC236}">
                <a16:creationId xmlns:a16="http://schemas.microsoft.com/office/drawing/2014/main" id="{8DF8F539-59ED-9605-01D5-52E3DCEA7352}"/>
              </a:ext>
            </a:extLst>
          </p:cNvPr>
          <p:cNvPicPr>
            <a:picLocks noChangeAspect="1"/>
          </p:cNvPicPr>
          <p:nvPr/>
        </p:nvPicPr>
        <p:blipFill>
          <a:blip r:embed="rId6"/>
          <a:stretch>
            <a:fillRect/>
          </a:stretch>
        </p:blipFill>
        <p:spPr>
          <a:xfrm>
            <a:off x="7735846" y="3721554"/>
            <a:ext cx="1220561" cy="12110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8"/>
          <p:cNvSpPr/>
          <p:nvPr/>
        </p:nvSpPr>
        <p:spPr>
          <a:xfrm>
            <a:off x="838200" y="1767100"/>
            <a:ext cx="2314500" cy="260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38"/>
          <p:cNvSpPr txBox="1"/>
          <p:nvPr/>
        </p:nvSpPr>
        <p:spPr>
          <a:xfrm>
            <a:off x="997725" y="3071950"/>
            <a:ext cx="2002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3000" b="0" i="0" u="none" strike="noStrike" cap="none">
                <a:solidFill>
                  <a:schemeClr val="dk1"/>
                </a:solidFill>
                <a:latin typeface="Poppins"/>
                <a:ea typeface="Poppins"/>
                <a:cs typeface="Poppins"/>
                <a:sym typeface="Poppins"/>
              </a:rPr>
              <a:t>Focus &amp; Research</a:t>
            </a:r>
            <a:endParaRPr sz="3000" b="1" i="0" u="none" strike="noStrike" cap="none">
              <a:solidFill>
                <a:schemeClr val="dk1"/>
              </a:solidFill>
              <a:latin typeface="Poppins"/>
              <a:ea typeface="Poppins"/>
              <a:cs typeface="Poppins"/>
              <a:sym typeface="Poppins"/>
            </a:endParaRPr>
          </a:p>
        </p:txBody>
      </p:sp>
      <p:sp>
        <p:nvSpPr>
          <p:cNvPr id="334" name="Google Shape;334;p38"/>
          <p:cNvSpPr txBox="1">
            <a:spLocks noGrp="1"/>
          </p:cNvSpPr>
          <p:nvPr>
            <p:ph type="title"/>
          </p:nvPr>
        </p:nvSpPr>
        <p:spPr>
          <a:xfrm>
            <a:off x="335625" y="551950"/>
            <a:ext cx="8351100" cy="895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 sz="4100">
                <a:solidFill>
                  <a:schemeClr val="accent3"/>
                </a:solidFill>
              </a:rPr>
              <a:t>Rise Challenge Projects</a:t>
            </a:r>
            <a:endParaRPr sz="4100">
              <a:solidFill>
                <a:schemeClr val="accent3"/>
              </a:solidFill>
            </a:endParaRPr>
          </a:p>
          <a:p>
            <a:pPr marL="0" lvl="0" indent="0" algn="ctr" rtl="0">
              <a:lnSpc>
                <a:spcPct val="100000"/>
              </a:lnSpc>
              <a:spcBef>
                <a:spcPts val="0"/>
              </a:spcBef>
              <a:spcAft>
                <a:spcPts val="0"/>
              </a:spcAft>
              <a:buSzPts val="2800"/>
              <a:buNone/>
            </a:pPr>
            <a:r>
              <a:rPr lang="en" sz="2000" b="0"/>
              <a:t>Steps to completing the project…</a:t>
            </a:r>
            <a:endParaRPr sz="2000" b="0"/>
          </a:p>
        </p:txBody>
      </p:sp>
      <p:sp>
        <p:nvSpPr>
          <p:cNvPr id="335" name="Google Shape;335;p38"/>
          <p:cNvSpPr/>
          <p:nvPr/>
        </p:nvSpPr>
        <p:spPr>
          <a:xfrm>
            <a:off x="3417250" y="1767100"/>
            <a:ext cx="2314500" cy="260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38"/>
          <p:cNvSpPr txBox="1"/>
          <p:nvPr/>
        </p:nvSpPr>
        <p:spPr>
          <a:xfrm>
            <a:off x="3576775" y="3071950"/>
            <a:ext cx="2002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3000" b="0" i="0" u="none" strike="noStrike" cap="none">
                <a:solidFill>
                  <a:schemeClr val="dk1"/>
                </a:solidFill>
                <a:latin typeface="Poppins"/>
                <a:ea typeface="Poppins"/>
                <a:cs typeface="Poppins"/>
                <a:sym typeface="Poppins"/>
              </a:rPr>
              <a:t>Design </a:t>
            </a:r>
            <a:br>
              <a:rPr lang="en" sz="3000" b="0" i="0" u="none" strike="noStrike" cap="none">
                <a:solidFill>
                  <a:schemeClr val="dk1"/>
                </a:solidFill>
                <a:latin typeface="Poppins"/>
                <a:ea typeface="Poppins"/>
                <a:cs typeface="Poppins"/>
                <a:sym typeface="Poppins"/>
              </a:rPr>
            </a:br>
            <a:r>
              <a:rPr lang="en" sz="3000" b="0" i="0" u="none" strike="noStrike" cap="none">
                <a:solidFill>
                  <a:schemeClr val="dk1"/>
                </a:solidFill>
                <a:latin typeface="Poppins"/>
                <a:ea typeface="Poppins"/>
                <a:cs typeface="Poppins"/>
                <a:sym typeface="Poppins"/>
              </a:rPr>
              <a:t>&amp; Plan</a:t>
            </a:r>
            <a:endParaRPr sz="3000" b="0" i="0" u="none" strike="noStrike" cap="none">
              <a:solidFill>
                <a:schemeClr val="dk1"/>
              </a:solidFill>
              <a:latin typeface="Poppins"/>
              <a:ea typeface="Poppins"/>
              <a:cs typeface="Poppins"/>
              <a:sym typeface="Poppins"/>
            </a:endParaRPr>
          </a:p>
        </p:txBody>
      </p:sp>
      <p:sp>
        <p:nvSpPr>
          <p:cNvPr id="337" name="Google Shape;337;p38"/>
          <p:cNvSpPr/>
          <p:nvPr/>
        </p:nvSpPr>
        <p:spPr>
          <a:xfrm>
            <a:off x="5996300" y="1767100"/>
            <a:ext cx="2314500" cy="260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38"/>
          <p:cNvSpPr txBox="1"/>
          <p:nvPr/>
        </p:nvSpPr>
        <p:spPr>
          <a:xfrm>
            <a:off x="6155825" y="3071950"/>
            <a:ext cx="2002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3000" b="0" i="0" u="none" strike="noStrike" cap="none">
                <a:solidFill>
                  <a:schemeClr val="dk1"/>
                </a:solidFill>
                <a:latin typeface="Poppins"/>
                <a:ea typeface="Poppins"/>
                <a:cs typeface="Poppins"/>
                <a:sym typeface="Poppins"/>
              </a:rPr>
              <a:t>Act &amp; Reflect</a:t>
            </a:r>
            <a:endParaRPr sz="3000" b="0" i="0" u="none" strike="noStrike" cap="none">
              <a:solidFill>
                <a:schemeClr val="dk1"/>
              </a:solidFill>
              <a:latin typeface="Poppins"/>
              <a:ea typeface="Poppins"/>
              <a:cs typeface="Poppins"/>
              <a:sym typeface="Poppins"/>
            </a:endParaRPr>
          </a:p>
        </p:txBody>
      </p:sp>
      <p:sp>
        <p:nvSpPr>
          <p:cNvPr id="339" name="Google Shape;339;p38"/>
          <p:cNvSpPr txBox="1"/>
          <p:nvPr/>
        </p:nvSpPr>
        <p:spPr>
          <a:xfrm>
            <a:off x="3048150" y="1740126"/>
            <a:ext cx="1872900" cy="127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9400" b="1" i="0" u="none" strike="noStrike" cap="none">
                <a:solidFill>
                  <a:schemeClr val="accent2"/>
                </a:solidFill>
                <a:latin typeface="Poppins"/>
                <a:ea typeface="Poppins"/>
                <a:cs typeface="Poppins"/>
                <a:sym typeface="Poppins"/>
              </a:rPr>
              <a:t>02</a:t>
            </a:r>
            <a:endParaRPr sz="9400" b="1" i="0" u="none" strike="noStrike" cap="none">
              <a:solidFill>
                <a:schemeClr val="accent2"/>
              </a:solidFill>
              <a:latin typeface="Poppins"/>
              <a:ea typeface="Poppins"/>
              <a:cs typeface="Poppins"/>
              <a:sym typeface="Poppins"/>
            </a:endParaRPr>
          </a:p>
        </p:txBody>
      </p:sp>
      <p:sp>
        <p:nvSpPr>
          <p:cNvPr id="340" name="Google Shape;340;p38"/>
          <p:cNvSpPr txBox="1"/>
          <p:nvPr/>
        </p:nvSpPr>
        <p:spPr>
          <a:xfrm>
            <a:off x="5623150" y="1740126"/>
            <a:ext cx="1872900" cy="127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9400" b="1" i="0" u="none" strike="noStrike" cap="none">
                <a:solidFill>
                  <a:schemeClr val="accent2"/>
                </a:solidFill>
                <a:latin typeface="Poppins"/>
                <a:ea typeface="Poppins"/>
                <a:cs typeface="Poppins"/>
                <a:sym typeface="Poppins"/>
              </a:rPr>
              <a:t>03</a:t>
            </a:r>
            <a:endParaRPr sz="9400" b="1" i="0" u="none" strike="noStrike" cap="none">
              <a:solidFill>
                <a:schemeClr val="accent2"/>
              </a:solidFill>
              <a:latin typeface="Poppins"/>
              <a:ea typeface="Poppins"/>
              <a:cs typeface="Poppins"/>
              <a:sym typeface="Poppins"/>
            </a:endParaRPr>
          </a:p>
        </p:txBody>
      </p:sp>
      <p:sp>
        <p:nvSpPr>
          <p:cNvPr id="341" name="Google Shape;341;p38"/>
          <p:cNvSpPr/>
          <p:nvPr/>
        </p:nvSpPr>
        <p:spPr>
          <a:xfrm>
            <a:off x="5724525" y="1767100"/>
            <a:ext cx="271800" cy="212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38"/>
          <p:cNvSpPr/>
          <p:nvPr/>
        </p:nvSpPr>
        <p:spPr>
          <a:xfrm>
            <a:off x="3152750" y="1767100"/>
            <a:ext cx="271800" cy="212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38"/>
          <p:cNvSpPr txBox="1"/>
          <p:nvPr/>
        </p:nvSpPr>
        <p:spPr>
          <a:xfrm>
            <a:off x="473150" y="1740126"/>
            <a:ext cx="1872900" cy="127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9400" b="1" i="0" u="none" strike="noStrike" cap="none">
                <a:solidFill>
                  <a:schemeClr val="accent2"/>
                </a:solidFill>
                <a:latin typeface="Poppins"/>
                <a:ea typeface="Poppins"/>
                <a:cs typeface="Poppins"/>
                <a:sym typeface="Poppins"/>
              </a:rPr>
              <a:t>01</a:t>
            </a:r>
            <a:endParaRPr sz="9400" b="1" i="0" u="none" strike="noStrike" cap="none">
              <a:solidFill>
                <a:schemeClr val="accent2"/>
              </a:solidFill>
              <a:latin typeface="Poppins"/>
              <a:ea typeface="Poppins"/>
              <a:cs typeface="Poppins"/>
              <a:sym typeface="Poppins"/>
            </a:endParaRPr>
          </a:p>
        </p:txBody>
      </p:sp>
      <p:sp>
        <p:nvSpPr>
          <p:cNvPr id="344" name="Google Shape;344;p38"/>
          <p:cNvSpPr/>
          <p:nvPr/>
        </p:nvSpPr>
        <p:spPr>
          <a:xfrm>
            <a:off x="577750" y="1767100"/>
            <a:ext cx="260400" cy="212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38"/>
          <p:cNvSpPr txBox="1"/>
          <p:nvPr/>
        </p:nvSpPr>
        <p:spPr>
          <a:xfrm>
            <a:off x="2346050" y="4367500"/>
            <a:ext cx="42327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0" i="1" u="none" strike="noStrike" cap="none">
                <a:solidFill>
                  <a:schemeClr val="lt1"/>
                </a:solidFill>
                <a:latin typeface="Poppins"/>
                <a:ea typeface="Poppins"/>
                <a:cs typeface="Poppins"/>
                <a:sym typeface="Poppins"/>
              </a:rPr>
              <a:t>Submit each part via video!</a:t>
            </a:r>
            <a:endParaRPr sz="2000" b="0" i="1" u="none" strike="noStrike" cap="none">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9"/>
        <p:cNvGrpSpPr/>
        <p:nvPr/>
      </p:nvGrpSpPr>
      <p:grpSpPr>
        <a:xfrm>
          <a:off x="0" y="0"/>
          <a:ext cx="0" cy="0"/>
          <a:chOff x="0" y="0"/>
          <a:chExt cx="0" cy="0"/>
        </a:xfrm>
      </p:grpSpPr>
      <p:sp>
        <p:nvSpPr>
          <p:cNvPr id="350" name="Google Shape;350;p39"/>
          <p:cNvSpPr/>
          <p:nvPr/>
        </p:nvSpPr>
        <p:spPr>
          <a:xfrm>
            <a:off x="0" y="-4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9"/>
          <p:cNvSpPr txBox="1"/>
          <p:nvPr/>
        </p:nvSpPr>
        <p:spPr>
          <a:xfrm>
            <a:off x="4880475" y="1249650"/>
            <a:ext cx="3530100" cy="9657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Clr>
                <a:srgbClr val="000000"/>
              </a:buClr>
              <a:buSzPts val="2200"/>
              <a:buFont typeface="Arial"/>
              <a:buNone/>
            </a:pPr>
            <a:r>
              <a:rPr lang="en" sz="3000" b="0" i="0" u="none" strike="noStrike" cap="none">
                <a:solidFill>
                  <a:schemeClr val="lt1"/>
                </a:solidFill>
                <a:latin typeface="Poppins Light"/>
                <a:ea typeface="Poppins Light"/>
                <a:cs typeface="Poppins Light"/>
                <a:sym typeface="Poppins Light"/>
              </a:rPr>
              <a:t>PART 1</a:t>
            </a:r>
            <a:endParaRPr sz="3800" b="1" i="0" u="none" strike="noStrike" cap="none">
              <a:solidFill>
                <a:schemeClr val="accent2"/>
              </a:solidFill>
              <a:latin typeface="Poppins"/>
              <a:ea typeface="Poppins"/>
              <a:cs typeface="Poppins"/>
              <a:sym typeface="Poppins"/>
            </a:endParaRPr>
          </a:p>
          <a:p>
            <a:pPr marL="0" marR="0" lvl="0" indent="0" algn="l" rtl="0">
              <a:lnSpc>
                <a:spcPct val="80000"/>
              </a:lnSpc>
              <a:spcBef>
                <a:spcPts val="1000"/>
              </a:spcBef>
              <a:spcAft>
                <a:spcPts val="1000"/>
              </a:spcAft>
              <a:buClr>
                <a:srgbClr val="000000"/>
              </a:buClr>
              <a:buSzPts val="2200"/>
              <a:buFont typeface="Arial"/>
              <a:buNone/>
            </a:pPr>
            <a:r>
              <a:rPr lang="en" sz="2300" b="1" i="0" u="none" strike="noStrike" cap="none">
                <a:solidFill>
                  <a:schemeClr val="accent3"/>
                </a:solidFill>
                <a:latin typeface="Poppins"/>
                <a:ea typeface="Poppins"/>
                <a:cs typeface="Poppins"/>
                <a:sym typeface="Poppins"/>
              </a:rPr>
              <a:t>Focus &amp; Research</a:t>
            </a:r>
            <a:endParaRPr sz="1900" b="0" i="0" u="none" strike="noStrike" cap="none">
              <a:solidFill>
                <a:schemeClr val="accent3"/>
              </a:solidFill>
              <a:latin typeface="Poppins Light"/>
              <a:ea typeface="Poppins Light"/>
              <a:cs typeface="Poppins Light"/>
              <a:sym typeface="Poppins Light"/>
            </a:endParaRPr>
          </a:p>
        </p:txBody>
      </p:sp>
      <p:sp>
        <p:nvSpPr>
          <p:cNvPr id="352" name="Google Shape;352;p39"/>
          <p:cNvSpPr txBox="1"/>
          <p:nvPr/>
        </p:nvSpPr>
        <p:spPr>
          <a:xfrm>
            <a:off x="4802850" y="2516475"/>
            <a:ext cx="3665100" cy="1518600"/>
          </a:xfrm>
          <a:prstGeom prst="rect">
            <a:avLst/>
          </a:prstGeom>
          <a:noFill/>
          <a:ln>
            <a:noFill/>
          </a:ln>
        </p:spPr>
        <p:txBody>
          <a:bodyPr spcFirstLastPara="1" wrap="square" lIns="91425" tIns="91425" rIns="91425" bIns="91425" anchor="t" anchorCtr="0">
            <a:spAutoFit/>
          </a:bodyPr>
          <a:lstStyle/>
          <a:p>
            <a:pPr marL="342900" marR="0" lvl="0" indent="-203200" algn="l" rtl="0">
              <a:lnSpc>
                <a:spcPct val="100000"/>
              </a:lnSpc>
              <a:spcBef>
                <a:spcPts val="0"/>
              </a:spcBef>
              <a:spcAft>
                <a:spcPts val="0"/>
              </a:spcAft>
              <a:buClr>
                <a:schemeClr val="accent6"/>
              </a:buClr>
              <a:buSzPts val="1400"/>
              <a:buFont typeface="Poppins Light"/>
              <a:buChar char="•"/>
            </a:pPr>
            <a:r>
              <a:rPr lang="en" sz="1400" b="0" i="0" u="none" strike="noStrike" cap="none">
                <a:solidFill>
                  <a:schemeClr val="accent6"/>
                </a:solidFill>
                <a:latin typeface="Poppins Light"/>
                <a:ea typeface="Poppins Light"/>
                <a:cs typeface="Poppins Light"/>
                <a:sym typeface="Poppins Light"/>
              </a:rPr>
              <a:t>Explain your project focus and how it links to your passions</a:t>
            </a:r>
            <a:endParaRPr sz="1400" b="0" i="0" u="none" strike="noStrike" cap="none">
              <a:solidFill>
                <a:schemeClr val="accent6"/>
              </a:solidFill>
              <a:latin typeface="Poppins Light"/>
              <a:ea typeface="Poppins Light"/>
              <a:cs typeface="Poppins Light"/>
              <a:sym typeface="Poppins Light"/>
            </a:endParaRPr>
          </a:p>
          <a:p>
            <a:pPr marL="342900" marR="0" lvl="0" indent="-203200" algn="l" rtl="0">
              <a:lnSpc>
                <a:spcPct val="100000"/>
              </a:lnSpc>
              <a:spcBef>
                <a:spcPts val="1000"/>
              </a:spcBef>
              <a:spcAft>
                <a:spcPts val="0"/>
              </a:spcAft>
              <a:buClr>
                <a:schemeClr val="accent6"/>
              </a:buClr>
              <a:buSzPts val="1400"/>
              <a:buFont typeface="Poppins Light"/>
              <a:buChar char="•"/>
            </a:pPr>
            <a:r>
              <a:rPr lang="en" sz="1400" b="0" i="0" u="none" strike="noStrike" cap="none">
                <a:solidFill>
                  <a:schemeClr val="accent6"/>
                </a:solidFill>
                <a:latin typeface="Poppins Light"/>
                <a:ea typeface="Poppins Light"/>
                <a:cs typeface="Poppins Light"/>
                <a:sym typeface="Poppins Light"/>
              </a:rPr>
              <a:t>Describe your research </a:t>
            </a:r>
            <a:endParaRPr sz="1400" b="0" i="0" u="none" strike="noStrike" cap="none">
              <a:solidFill>
                <a:schemeClr val="accent6"/>
              </a:solidFill>
              <a:latin typeface="Poppins Light"/>
              <a:ea typeface="Poppins Light"/>
              <a:cs typeface="Poppins Light"/>
              <a:sym typeface="Poppins Light"/>
            </a:endParaRPr>
          </a:p>
          <a:p>
            <a:pPr marL="342900" marR="0" lvl="0" indent="-203200" algn="l" rtl="0">
              <a:lnSpc>
                <a:spcPct val="100000"/>
              </a:lnSpc>
              <a:spcBef>
                <a:spcPts val="1000"/>
              </a:spcBef>
              <a:spcAft>
                <a:spcPts val="1000"/>
              </a:spcAft>
              <a:buClr>
                <a:schemeClr val="accent6"/>
              </a:buClr>
              <a:buSzPts val="1400"/>
              <a:buFont typeface="Poppins Light"/>
              <a:buChar char="•"/>
            </a:pPr>
            <a:r>
              <a:rPr lang="en" sz="1400" b="0" i="0" u="none" strike="noStrike" cap="none">
                <a:solidFill>
                  <a:schemeClr val="accent6"/>
                </a:solidFill>
                <a:latin typeface="Poppins Light"/>
                <a:ea typeface="Poppins Light"/>
                <a:cs typeface="Poppins Light"/>
                <a:sym typeface="Poppins Light"/>
              </a:rPr>
              <a:t>Outline your research’s impact on your focus area and plans </a:t>
            </a:r>
            <a:endParaRPr sz="1400" b="0" i="0" u="none" strike="noStrike" cap="none">
              <a:solidFill>
                <a:schemeClr val="accent2"/>
              </a:solidFill>
              <a:latin typeface="Poppins Light"/>
              <a:ea typeface="Poppins Light"/>
              <a:cs typeface="Poppins Light"/>
              <a:sym typeface="Poppins Light"/>
            </a:endParaRPr>
          </a:p>
        </p:txBody>
      </p:sp>
      <p:cxnSp>
        <p:nvCxnSpPr>
          <p:cNvPr id="353" name="Google Shape;353;p39"/>
          <p:cNvCxnSpPr/>
          <p:nvPr/>
        </p:nvCxnSpPr>
        <p:spPr>
          <a:xfrm>
            <a:off x="5000625" y="2247900"/>
            <a:ext cx="3390900" cy="0"/>
          </a:xfrm>
          <a:prstGeom prst="straightConnector1">
            <a:avLst/>
          </a:prstGeom>
          <a:noFill/>
          <a:ln w="28575" cap="flat" cmpd="sng">
            <a:solidFill>
              <a:schemeClr val="accent2"/>
            </a:solidFill>
            <a:prstDash val="solid"/>
            <a:round/>
            <a:headEnd type="none" w="sm" len="sm"/>
            <a:tailEnd type="none" w="sm" len="sm"/>
          </a:ln>
        </p:spPr>
      </p:cxnSp>
      <p:pic>
        <p:nvPicPr>
          <p:cNvPr id="354" name="Google Shape;354;p39">
            <a:hlinkClick r:id="rId3"/>
          </p:cNvPr>
          <p:cNvPicPr preferRelativeResize="0"/>
          <p:nvPr/>
        </p:nvPicPr>
        <p:blipFill rotWithShape="1">
          <a:blip r:embed="rId4">
            <a:alphaModFix/>
          </a:blip>
          <a:srcRect/>
          <a:stretch/>
        </p:blipFill>
        <p:spPr>
          <a:xfrm>
            <a:off x="7945649" y="211363"/>
            <a:ext cx="813175" cy="542124"/>
          </a:xfrm>
          <a:prstGeom prst="rect">
            <a:avLst/>
          </a:prstGeom>
          <a:noFill/>
          <a:ln>
            <a:noFill/>
          </a:ln>
        </p:spPr>
      </p:pic>
      <p:pic>
        <p:nvPicPr>
          <p:cNvPr id="355" name="Google Shape;355;p39"/>
          <p:cNvPicPr preferRelativeResize="0">
            <a:picLocks noGrp="1"/>
          </p:cNvPicPr>
          <p:nvPr>
            <p:ph type="pic" idx="2"/>
          </p:nvPr>
        </p:nvPicPr>
        <p:blipFill rotWithShape="1">
          <a:blip r:embed="rId5">
            <a:alphaModFix/>
          </a:blip>
          <a:srcRect l="22726" r="18027"/>
          <a:stretch/>
        </p:blipFill>
        <p:spPr>
          <a:xfrm>
            <a:off x="0" y="0"/>
            <a:ext cx="4572001"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9"/>
        <p:cNvGrpSpPr/>
        <p:nvPr/>
      </p:nvGrpSpPr>
      <p:grpSpPr>
        <a:xfrm>
          <a:off x="0" y="0"/>
          <a:ext cx="0" cy="0"/>
          <a:chOff x="0" y="0"/>
          <a:chExt cx="0" cy="0"/>
        </a:xfrm>
      </p:grpSpPr>
      <p:sp>
        <p:nvSpPr>
          <p:cNvPr id="360" name="Google Shape;360;p40"/>
          <p:cNvSpPr/>
          <p:nvPr/>
        </p:nvSpPr>
        <p:spPr>
          <a:xfrm>
            <a:off x="0" y="-4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1" name="Google Shape;361;p40"/>
          <p:cNvCxnSpPr/>
          <p:nvPr/>
        </p:nvCxnSpPr>
        <p:spPr>
          <a:xfrm>
            <a:off x="5000625" y="2247900"/>
            <a:ext cx="3390900" cy="0"/>
          </a:xfrm>
          <a:prstGeom prst="straightConnector1">
            <a:avLst/>
          </a:prstGeom>
          <a:noFill/>
          <a:ln w="28575" cap="flat" cmpd="sng">
            <a:solidFill>
              <a:schemeClr val="accent2"/>
            </a:solidFill>
            <a:prstDash val="solid"/>
            <a:round/>
            <a:headEnd type="none" w="sm" len="sm"/>
            <a:tailEnd type="none" w="sm" len="sm"/>
          </a:ln>
        </p:spPr>
      </p:cxnSp>
      <p:pic>
        <p:nvPicPr>
          <p:cNvPr id="362" name="Google Shape;362;p40">
            <a:hlinkClick r:id="rId3"/>
          </p:cNvPr>
          <p:cNvPicPr preferRelativeResize="0"/>
          <p:nvPr/>
        </p:nvPicPr>
        <p:blipFill rotWithShape="1">
          <a:blip r:embed="rId4">
            <a:alphaModFix/>
          </a:blip>
          <a:srcRect/>
          <a:stretch/>
        </p:blipFill>
        <p:spPr>
          <a:xfrm>
            <a:off x="7945649" y="211363"/>
            <a:ext cx="813175" cy="542124"/>
          </a:xfrm>
          <a:prstGeom prst="rect">
            <a:avLst/>
          </a:prstGeom>
          <a:noFill/>
          <a:ln>
            <a:noFill/>
          </a:ln>
        </p:spPr>
      </p:pic>
      <p:sp>
        <p:nvSpPr>
          <p:cNvPr id="363" name="Google Shape;363;p40"/>
          <p:cNvSpPr txBox="1"/>
          <p:nvPr/>
        </p:nvSpPr>
        <p:spPr>
          <a:xfrm>
            <a:off x="4880475" y="1249650"/>
            <a:ext cx="3530100" cy="9657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Clr>
                <a:srgbClr val="000000"/>
              </a:buClr>
              <a:buSzPts val="2200"/>
              <a:buFont typeface="Arial"/>
              <a:buNone/>
            </a:pPr>
            <a:r>
              <a:rPr lang="en" sz="3000" b="0" i="0" u="none" strike="noStrike" cap="none">
                <a:solidFill>
                  <a:schemeClr val="lt1"/>
                </a:solidFill>
                <a:latin typeface="Poppins Light"/>
                <a:ea typeface="Poppins Light"/>
                <a:cs typeface="Poppins Light"/>
                <a:sym typeface="Poppins Light"/>
              </a:rPr>
              <a:t>PART 2</a:t>
            </a:r>
            <a:endParaRPr sz="3800" b="1" i="0" u="none" strike="noStrike" cap="none">
              <a:solidFill>
                <a:schemeClr val="accent2"/>
              </a:solidFill>
              <a:latin typeface="Poppins"/>
              <a:ea typeface="Poppins"/>
              <a:cs typeface="Poppins"/>
              <a:sym typeface="Poppins"/>
            </a:endParaRPr>
          </a:p>
          <a:p>
            <a:pPr marL="0" marR="0" lvl="0" indent="0" algn="l" rtl="0">
              <a:lnSpc>
                <a:spcPct val="80000"/>
              </a:lnSpc>
              <a:spcBef>
                <a:spcPts val="1000"/>
              </a:spcBef>
              <a:spcAft>
                <a:spcPts val="1000"/>
              </a:spcAft>
              <a:buClr>
                <a:srgbClr val="000000"/>
              </a:buClr>
              <a:buSzPts val="2200"/>
              <a:buFont typeface="Arial"/>
              <a:buNone/>
            </a:pPr>
            <a:r>
              <a:rPr lang="en" sz="2300" b="1" i="0" u="none" strike="noStrike" cap="none">
                <a:solidFill>
                  <a:schemeClr val="accent3"/>
                </a:solidFill>
                <a:latin typeface="Poppins"/>
                <a:ea typeface="Poppins"/>
                <a:cs typeface="Poppins"/>
                <a:sym typeface="Poppins"/>
              </a:rPr>
              <a:t>Design &amp; Plan</a:t>
            </a:r>
            <a:endParaRPr sz="1900" b="0" i="0" u="none" strike="noStrike" cap="none">
              <a:solidFill>
                <a:schemeClr val="accent3"/>
              </a:solidFill>
              <a:latin typeface="Poppins Light"/>
              <a:ea typeface="Poppins Light"/>
              <a:cs typeface="Poppins Light"/>
              <a:sym typeface="Poppins Light"/>
            </a:endParaRPr>
          </a:p>
        </p:txBody>
      </p:sp>
      <p:sp>
        <p:nvSpPr>
          <p:cNvPr id="364" name="Google Shape;364;p40"/>
          <p:cNvSpPr txBox="1"/>
          <p:nvPr/>
        </p:nvSpPr>
        <p:spPr>
          <a:xfrm>
            <a:off x="4880475" y="2516475"/>
            <a:ext cx="3787200" cy="1923900"/>
          </a:xfrm>
          <a:prstGeom prst="rect">
            <a:avLst/>
          </a:prstGeom>
          <a:noFill/>
          <a:ln>
            <a:noFill/>
          </a:ln>
        </p:spPr>
        <p:txBody>
          <a:bodyPr spcFirstLastPara="1" wrap="square" lIns="91425" tIns="91425" rIns="91425" bIns="91425" anchor="t" anchorCtr="0">
            <a:spAutoFit/>
          </a:bodyPr>
          <a:lstStyle/>
          <a:p>
            <a:pPr marL="342900" marR="0" lvl="0" indent="-203200" algn="l" rtl="0">
              <a:lnSpc>
                <a:spcPct val="100000"/>
              </a:lnSpc>
              <a:spcBef>
                <a:spcPts val="0"/>
              </a:spcBef>
              <a:spcAft>
                <a:spcPts val="0"/>
              </a:spcAft>
              <a:buClr>
                <a:schemeClr val="accent6"/>
              </a:buClr>
              <a:buSzPts val="1400"/>
              <a:buFont typeface="Poppins"/>
              <a:buChar char="•"/>
            </a:pPr>
            <a:r>
              <a:rPr lang="en" sz="1400" b="0" i="0" u="none" strike="noStrike" cap="none">
                <a:solidFill>
                  <a:schemeClr val="accent6"/>
                </a:solidFill>
                <a:latin typeface="Poppins"/>
                <a:ea typeface="Poppins"/>
                <a:cs typeface="Poppins"/>
                <a:sym typeface="Poppins"/>
              </a:rPr>
              <a:t>Share the goals of your project</a:t>
            </a:r>
            <a:endParaRPr sz="1400" b="0" i="0" u="none" strike="noStrike" cap="none">
              <a:solidFill>
                <a:schemeClr val="accent6"/>
              </a:solidFill>
              <a:latin typeface="Poppins"/>
              <a:ea typeface="Poppins"/>
              <a:cs typeface="Poppins"/>
              <a:sym typeface="Poppins"/>
            </a:endParaRPr>
          </a:p>
          <a:p>
            <a:pPr marL="342900" marR="0" lvl="0" indent="-203200" algn="l" rtl="0">
              <a:lnSpc>
                <a:spcPct val="100000"/>
              </a:lnSpc>
              <a:spcBef>
                <a:spcPts val="600"/>
              </a:spcBef>
              <a:spcAft>
                <a:spcPts val="0"/>
              </a:spcAft>
              <a:buClr>
                <a:schemeClr val="accent6"/>
              </a:buClr>
              <a:buSzPts val="1400"/>
              <a:buFont typeface="Poppins"/>
              <a:buChar char="•"/>
            </a:pPr>
            <a:r>
              <a:rPr lang="en" sz="1400" b="0" i="0" u="none" strike="noStrike" cap="none">
                <a:solidFill>
                  <a:schemeClr val="accent6"/>
                </a:solidFill>
                <a:latin typeface="Poppins"/>
                <a:ea typeface="Poppins"/>
                <a:cs typeface="Poppins"/>
                <a:sym typeface="Poppins"/>
              </a:rPr>
              <a:t>Explain what you designed and why it meets your project goals </a:t>
            </a:r>
            <a:endParaRPr sz="1400" b="0" i="0" u="none" strike="noStrike" cap="none">
              <a:solidFill>
                <a:schemeClr val="accent6"/>
              </a:solidFill>
              <a:latin typeface="Poppins"/>
              <a:ea typeface="Poppins"/>
              <a:cs typeface="Poppins"/>
              <a:sym typeface="Poppins"/>
            </a:endParaRPr>
          </a:p>
          <a:p>
            <a:pPr marL="342900" marR="0" lvl="0" indent="-203200" algn="l" rtl="0">
              <a:lnSpc>
                <a:spcPct val="100000"/>
              </a:lnSpc>
              <a:spcBef>
                <a:spcPts val="600"/>
              </a:spcBef>
              <a:spcAft>
                <a:spcPts val="0"/>
              </a:spcAft>
              <a:buClr>
                <a:schemeClr val="accent6"/>
              </a:buClr>
              <a:buSzPts val="1400"/>
              <a:buFont typeface="Poppins"/>
              <a:buChar char="•"/>
            </a:pPr>
            <a:r>
              <a:rPr lang="en" sz="1400" b="0" i="0" u="none" strike="noStrike" cap="none">
                <a:solidFill>
                  <a:schemeClr val="accent6"/>
                </a:solidFill>
                <a:latin typeface="Poppins"/>
                <a:ea typeface="Poppins"/>
                <a:cs typeface="Poppins"/>
                <a:sym typeface="Poppins"/>
              </a:rPr>
              <a:t>Refer to the detailed plan you created to achieve your outcomes</a:t>
            </a:r>
            <a:endParaRPr sz="1400" b="0" i="0" u="none" strike="noStrike" cap="none">
              <a:solidFill>
                <a:schemeClr val="accent6"/>
              </a:solidFill>
              <a:latin typeface="Poppins"/>
              <a:ea typeface="Poppins"/>
              <a:cs typeface="Poppins"/>
              <a:sym typeface="Poppins"/>
            </a:endParaRPr>
          </a:p>
          <a:p>
            <a:pPr marL="342900" marR="0" lvl="0" indent="-203200" algn="l" rtl="0">
              <a:lnSpc>
                <a:spcPct val="100000"/>
              </a:lnSpc>
              <a:spcBef>
                <a:spcPts val="600"/>
              </a:spcBef>
              <a:spcAft>
                <a:spcPts val="600"/>
              </a:spcAft>
              <a:buClr>
                <a:schemeClr val="accent6"/>
              </a:buClr>
              <a:buSzPts val="1400"/>
              <a:buFont typeface="Poppins"/>
              <a:buChar char="•"/>
            </a:pPr>
            <a:r>
              <a:rPr lang="en" sz="1400" b="0" i="0" u="none" strike="noStrike" cap="none">
                <a:solidFill>
                  <a:schemeClr val="accent6"/>
                </a:solidFill>
                <a:latin typeface="Poppins"/>
                <a:ea typeface="Poppins"/>
                <a:cs typeface="Poppins"/>
                <a:sym typeface="Poppins"/>
              </a:rPr>
              <a:t>Tell us about any ethical considerations you accounted for </a:t>
            </a:r>
            <a:endParaRPr sz="1400" b="0" i="0" u="none" strike="noStrike" cap="none">
              <a:solidFill>
                <a:schemeClr val="accent6"/>
              </a:solidFill>
              <a:latin typeface="Poppins Light"/>
              <a:ea typeface="Poppins Light"/>
              <a:cs typeface="Poppins Light"/>
              <a:sym typeface="Poppins Light"/>
            </a:endParaRPr>
          </a:p>
        </p:txBody>
      </p:sp>
      <p:pic>
        <p:nvPicPr>
          <p:cNvPr id="365" name="Google Shape;365;p40"/>
          <p:cNvPicPr preferRelativeResize="0">
            <a:picLocks noGrp="1"/>
          </p:cNvPicPr>
          <p:nvPr>
            <p:ph type="pic" idx="2"/>
          </p:nvPr>
        </p:nvPicPr>
        <p:blipFill rotWithShape="1">
          <a:blip r:embed="rId5">
            <a:alphaModFix/>
          </a:blip>
          <a:srcRect l="16677" r="24075"/>
          <a:stretch/>
        </p:blipFill>
        <p:spPr>
          <a:xfrm>
            <a:off x="0" y="0"/>
            <a:ext cx="4572001"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9"/>
        <p:cNvGrpSpPr/>
        <p:nvPr/>
      </p:nvGrpSpPr>
      <p:grpSpPr>
        <a:xfrm>
          <a:off x="0" y="0"/>
          <a:ext cx="0" cy="0"/>
          <a:chOff x="0" y="0"/>
          <a:chExt cx="0" cy="0"/>
        </a:xfrm>
      </p:grpSpPr>
      <p:sp>
        <p:nvSpPr>
          <p:cNvPr id="370" name="Google Shape;370;p41"/>
          <p:cNvSpPr/>
          <p:nvPr/>
        </p:nvSpPr>
        <p:spPr>
          <a:xfrm>
            <a:off x="0" y="-4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1" name="Google Shape;371;p41"/>
          <p:cNvCxnSpPr/>
          <p:nvPr/>
        </p:nvCxnSpPr>
        <p:spPr>
          <a:xfrm>
            <a:off x="5000625" y="1866900"/>
            <a:ext cx="3390900" cy="0"/>
          </a:xfrm>
          <a:prstGeom prst="straightConnector1">
            <a:avLst/>
          </a:prstGeom>
          <a:noFill/>
          <a:ln w="28575" cap="flat" cmpd="sng">
            <a:solidFill>
              <a:schemeClr val="accent2"/>
            </a:solidFill>
            <a:prstDash val="solid"/>
            <a:round/>
            <a:headEnd type="none" w="sm" len="sm"/>
            <a:tailEnd type="none" w="sm" len="sm"/>
          </a:ln>
        </p:spPr>
      </p:cxnSp>
      <p:pic>
        <p:nvPicPr>
          <p:cNvPr id="372" name="Google Shape;372;p41">
            <a:hlinkClick r:id="rId3"/>
          </p:cNvPr>
          <p:cNvPicPr preferRelativeResize="0"/>
          <p:nvPr/>
        </p:nvPicPr>
        <p:blipFill rotWithShape="1">
          <a:blip r:embed="rId4">
            <a:alphaModFix/>
          </a:blip>
          <a:srcRect/>
          <a:stretch/>
        </p:blipFill>
        <p:spPr>
          <a:xfrm>
            <a:off x="7945649" y="211363"/>
            <a:ext cx="813175" cy="542124"/>
          </a:xfrm>
          <a:prstGeom prst="rect">
            <a:avLst/>
          </a:prstGeom>
          <a:noFill/>
          <a:ln>
            <a:noFill/>
          </a:ln>
        </p:spPr>
      </p:pic>
      <p:sp>
        <p:nvSpPr>
          <p:cNvPr id="373" name="Google Shape;373;p41"/>
          <p:cNvSpPr txBox="1"/>
          <p:nvPr/>
        </p:nvSpPr>
        <p:spPr>
          <a:xfrm>
            <a:off x="4880475" y="868650"/>
            <a:ext cx="3530100" cy="9657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Clr>
                <a:srgbClr val="000000"/>
              </a:buClr>
              <a:buSzPts val="2200"/>
              <a:buFont typeface="Arial"/>
              <a:buNone/>
            </a:pPr>
            <a:r>
              <a:rPr lang="en" sz="3000" b="0" i="0" u="none" strike="noStrike" cap="none">
                <a:solidFill>
                  <a:schemeClr val="lt1"/>
                </a:solidFill>
                <a:latin typeface="Poppins Light"/>
                <a:ea typeface="Poppins Light"/>
                <a:cs typeface="Poppins Light"/>
                <a:sym typeface="Poppins Light"/>
              </a:rPr>
              <a:t>PART 3</a:t>
            </a:r>
            <a:endParaRPr sz="3800" b="1" i="0" u="none" strike="noStrike" cap="none">
              <a:solidFill>
                <a:schemeClr val="accent2"/>
              </a:solidFill>
              <a:latin typeface="Poppins"/>
              <a:ea typeface="Poppins"/>
              <a:cs typeface="Poppins"/>
              <a:sym typeface="Poppins"/>
            </a:endParaRPr>
          </a:p>
          <a:p>
            <a:pPr marL="0" marR="0" lvl="0" indent="0" algn="l" rtl="0">
              <a:lnSpc>
                <a:spcPct val="80000"/>
              </a:lnSpc>
              <a:spcBef>
                <a:spcPts val="1000"/>
              </a:spcBef>
              <a:spcAft>
                <a:spcPts val="1000"/>
              </a:spcAft>
              <a:buClr>
                <a:srgbClr val="000000"/>
              </a:buClr>
              <a:buSzPts val="2200"/>
              <a:buFont typeface="Arial"/>
              <a:buNone/>
            </a:pPr>
            <a:r>
              <a:rPr lang="en" sz="2300" b="1" i="0" u="none" strike="noStrike" cap="none">
                <a:solidFill>
                  <a:schemeClr val="accent3"/>
                </a:solidFill>
                <a:latin typeface="Poppins"/>
                <a:ea typeface="Poppins"/>
                <a:cs typeface="Poppins"/>
                <a:sym typeface="Poppins"/>
              </a:rPr>
              <a:t>Act &amp; Reflect</a:t>
            </a:r>
            <a:endParaRPr sz="1900" b="0" i="0" u="none" strike="noStrike" cap="none">
              <a:solidFill>
                <a:schemeClr val="accent3"/>
              </a:solidFill>
              <a:latin typeface="Poppins Light"/>
              <a:ea typeface="Poppins Light"/>
              <a:cs typeface="Poppins Light"/>
              <a:sym typeface="Poppins Light"/>
            </a:endParaRPr>
          </a:p>
        </p:txBody>
      </p:sp>
      <p:sp>
        <p:nvSpPr>
          <p:cNvPr id="374" name="Google Shape;374;p41"/>
          <p:cNvSpPr txBox="1"/>
          <p:nvPr/>
        </p:nvSpPr>
        <p:spPr>
          <a:xfrm>
            <a:off x="4880475" y="2135475"/>
            <a:ext cx="3878400" cy="2062500"/>
          </a:xfrm>
          <a:prstGeom prst="rect">
            <a:avLst/>
          </a:prstGeom>
          <a:noFill/>
          <a:ln>
            <a:noFill/>
          </a:ln>
        </p:spPr>
        <p:txBody>
          <a:bodyPr spcFirstLastPara="1" wrap="square" lIns="91425" tIns="91425" rIns="91425" bIns="91425" anchor="t" anchorCtr="0">
            <a:spAutoFit/>
          </a:bodyPr>
          <a:lstStyle/>
          <a:p>
            <a:pPr marL="342900" marR="0" lvl="0" indent="-203200" algn="l" rtl="0">
              <a:lnSpc>
                <a:spcPct val="100000"/>
              </a:lnSpc>
              <a:spcBef>
                <a:spcPts val="0"/>
              </a:spcBef>
              <a:spcAft>
                <a:spcPts val="0"/>
              </a:spcAft>
              <a:buClr>
                <a:schemeClr val="accent6"/>
              </a:buClr>
              <a:buSzPts val="1400"/>
              <a:buFont typeface="Poppins"/>
              <a:buChar char="•"/>
            </a:pPr>
            <a:r>
              <a:rPr lang="en" sz="1400" b="0" i="0" u="none" strike="noStrike" cap="none">
                <a:solidFill>
                  <a:schemeClr val="accent6"/>
                </a:solidFill>
                <a:latin typeface="Poppins"/>
                <a:ea typeface="Poppins"/>
                <a:cs typeface="Poppins"/>
                <a:sym typeface="Poppins"/>
              </a:rPr>
              <a:t>Outline what you </a:t>
            </a:r>
            <a:r>
              <a:rPr lang="en" sz="1400" b="0" i="1" u="none" strike="noStrike" cap="none">
                <a:solidFill>
                  <a:schemeClr val="accent6"/>
                </a:solidFill>
                <a:latin typeface="Poppins"/>
                <a:ea typeface="Poppins"/>
                <a:cs typeface="Poppins"/>
                <a:sym typeface="Poppins"/>
              </a:rPr>
              <a:t>did</a:t>
            </a:r>
            <a:r>
              <a:rPr lang="en" sz="1400" b="0" i="0" u="none" strike="noStrike" cap="none">
                <a:solidFill>
                  <a:schemeClr val="accent6"/>
                </a:solidFill>
                <a:latin typeface="Poppins"/>
                <a:ea typeface="Poppins"/>
                <a:cs typeface="Poppins"/>
                <a:sym typeface="Poppins"/>
              </a:rPr>
              <a:t> for your project with accompanying evidence</a:t>
            </a:r>
            <a:endParaRPr sz="1400" b="0" i="0" u="none" strike="noStrike" cap="none">
              <a:solidFill>
                <a:schemeClr val="accent6"/>
              </a:solidFill>
              <a:latin typeface="Poppins"/>
              <a:ea typeface="Poppins"/>
              <a:cs typeface="Poppins"/>
              <a:sym typeface="Poppins"/>
            </a:endParaRPr>
          </a:p>
          <a:p>
            <a:pPr marL="342900" marR="0" lvl="0" indent="-203200" algn="l" rtl="0">
              <a:lnSpc>
                <a:spcPct val="100000"/>
              </a:lnSpc>
              <a:spcBef>
                <a:spcPts val="600"/>
              </a:spcBef>
              <a:spcAft>
                <a:spcPts val="0"/>
              </a:spcAft>
              <a:buClr>
                <a:schemeClr val="accent6"/>
              </a:buClr>
              <a:buSzPts val="1400"/>
              <a:buFont typeface="Poppins"/>
              <a:buChar char="•"/>
            </a:pPr>
            <a:r>
              <a:rPr lang="en" sz="1400" b="0" i="0" u="none" strike="noStrike" cap="none">
                <a:solidFill>
                  <a:schemeClr val="accent6"/>
                </a:solidFill>
                <a:latin typeface="Poppins"/>
                <a:ea typeface="Poppins"/>
                <a:cs typeface="Poppins"/>
                <a:sym typeface="Poppins"/>
              </a:rPr>
              <a:t>Compare your plans and how your project ran in practice </a:t>
            </a:r>
            <a:endParaRPr sz="1400" b="0" i="0" u="none" strike="noStrike" cap="none">
              <a:solidFill>
                <a:schemeClr val="accent6"/>
              </a:solidFill>
              <a:latin typeface="Poppins"/>
              <a:ea typeface="Poppins"/>
              <a:cs typeface="Poppins"/>
              <a:sym typeface="Poppins"/>
            </a:endParaRPr>
          </a:p>
          <a:p>
            <a:pPr marL="342900" marR="0" lvl="0" indent="-203200" algn="l" rtl="0">
              <a:lnSpc>
                <a:spcPct val="100000"/>
              </a:lnSpc>
              <a:spcBef>
                <a:spcPts val="600"/>
              </a:spcBef>
              <a:spcAft>
                <a:spcPts val="600"/>
              </a:spcAft>
              <a:buClr>
                <a:schemeClr val="accent6"/>
              </a:buClr>
              <a:buSzPts val="1400"/>
              <a:buFont typeface="Poppins"/>
              <a:buChar char="•"/>
            </a:pPr>
            <a:r>
              <a:rPr lang="en" sz="1400" b="0" i="0" u="none" strike="noStrike" cap="none">
                <a:solidFill>
                  <a:schemeClr val="accent6"/>
                </a:solidFill>
                <a:latin typeface="Poppins"/>
                <a:ea typeface="Poppins"/>
                <a:cs typeface="Poppins"/>
                <a:sym typeface="Poppins"/>
              </a:rPr>
              <a:t>Reflect on the full project journey, with key learnings and anything that you would do differently if you started again</a:t>
            </a:r>
            <a:endParaRPr sz="1400" b="0" i="0" u="none" strike="noStrike" cap="none">
              <a:solidFill>
                <a:schemeClr val="accent6"/>
              </a:solidFill>
              <a:latin typeface="Poppins"/>
              <a:ea typeface="Poppins"/>
              <a:cs typeface="Poppins"/>
              <a:sym typeface="Poppins"/>
            </a:endParaRPr>
          </a:p>
        </p:txBody>
      </p:sp>
      <p:pic>
        <p:nvPicPr>
          <p:cNvPr id="375" name="Google Shape;375;p41"/>
          <p:cNvPicPr preferRelativeResize="0">
            <a:picLocks noGrp="1"/>
          </p:cNvPicPr>
          <p:nvPr>
            <p:ph type="pic" idx="2"/>
          </p:nvPr>
        </p:nvPicPr>
        <p:blipFill rotWithShape="1">
          <a:blip r:embed="rId5">
            <a:alphaModFix/>
          </a:blip>
          <a:srcRect l="20647" t="10593" r="26383"/>
          <a:stretch/>
        </p:blipFill>
        <p:spPr>
          <a:xfrm>
            <a:off x="0" y="0"/>
            <a:ext cx="4572001" cy="5143501"/>
          </a:xfrm>
          <a:prstGeom prst="rect">
            <a:avLst/>
          </a:prstGeom>
          <a:noFill/>
          <a:ln>
            <a:noFill/>
          </a:ln>
        </p:spPr>
      </p:pic>
      <p:sp>
        <p:nvSpPr>
          <p:cNvPr id="376" name="Google Shape;376;p41"/>
          <p:cNvSpPr txBox="1"/>
          <p:nvPr/>
        </p:nvSpPr>
        <p:spPr>
          <a:xfrm>
            <a:off x="0" y="4600975"/>
            <a:ext cx="9144000" cy="54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500"/>
              <a:buFont typeface="Arial"/>
              <a:buNone/>
            </a:pPr>
            <a:r>
              <a:rPr lang="en" sz="1600" b="1" i="0" u="none" strike="noStrike" cap="none">
                <a:solidFill>
                  <a:schemeClr val="dk1"/>
                </a:solidFill>
                <a:latin typeface="Poppins"/>
                <a:ea typeface="Poppins"/>
                <a:cs typeface="Poppins"/>
                <a:sym typeface="Poppins"/>
              </a:rPr>
              <a:t>COMPLETE ALL THREE PARTS BY JANUARY 17, 2024! </a:t>
            </a:r>
            <a:endParaRPr sz="1600" b="1" i="0" u="none" strike="noStrike" cap="none">
              <a:solidFill>
                <a:schemeClr val="dk1"/>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0"/>
        <p:cNvGrpSpPr/>
        <p:nvPr/>
      </p:nvGrpSpPr>
      <p:grpSpPr>
        <a:xfrm>
          <a:off x="0" y="0"/>
          <a:ext cx="0" cy="0"/>
          <a:chOff x="0" y="0"/>
          <a:chExt cx="0" cy="0"/>
        </a:xfrm>
      </p:grpSpPr>
      <p:sp>
        <p:nvSpPr>
          <p:cNvPr id="381" name="Google Shape;381;p42"/>
          <p:cNvSpPr txBox="1">
            <a:spLocks noGrp="1"/>
          </p:cNvSpPr>
          <p:nvPr>
            <p:ph type="title"/>
          </p:nvPr>
        </p:nvSpPr>
        <p:spPr>
          <a:xfrm>
            <a:off x="3729650" y="3396875"/>
            <a:ext cx="4953600" cy="1362000"/>
          </a:xfrm>
          <a:prstGeom prst="rect">
            <a:avLst/>
          </a:prstGeom>
          <a:noFill/>
          <a:ln>
            <a:noFill/>
          </a:ln>
        </p:spPr>
        <p:txBody>
          <a:bodyPr spcFirstLastPara="1" wrap="square" lIns="91425" tIns="91425" rIns="68475" bIns="91425" anchor="b" anchorCtr="0">
            <a:noAutofit/>
          </a:bodyPr>
          <a:lstStyle/>
          <a:p>
            <a:pPr marL="0" lvl="0" indent="0" algn="r" rtl="0">
              <a:lnSpc>
                <a:spcPct val="80000"/>
              </a:lnSpc>
              <a:spcBef>
                <a:spcPts val="0"/>
              </a:spcBef>
              <a:spcAft>
                <a:spcPts val="0"/>
              </a:spcAft>
              <a:buSzPts val="7200"/>
              <a:buNone/>
            </a:pPr>
            <a:r>
              <a:rPr lang="en"/>
              <a:t>Rise Project Examples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3"/>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solidFill>
                  <a:schemeClr val="accent1"/>
                </a:solidFill>
              </a:rPr>
              <a:t>Kenya</a:t>
            </a:r>
            <a:endParaRPr>
              <a:solidFill>
                <a:schemeClr val="accent1"/>
              </a:solidFill>
            </a:endParaRPr>
          </a:p>
        </p:txBody>
      </p:sp>
      <p:sp>
        <p:nvSpPr>
          <p:cNvPr id="387" name="Google Shape;387;p43"/>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Christian Maboko </a:t>
            </a:r>
            <a:endParaRPr/>
          </a:p>
        </p:txBody>
      </p:sp>
      <p:sp>
        <p:nvSpPr>
          <p:cNvPr id="388" name="Google Shape;388;p43"/>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latin typeface="Poppins"/>
                <a:ea typeface="Poppins"/>
                <a:cs typeface="Poppins"/>
                <a:sym typeface="Poppins"/>
              </a:rPr>
              <a:t>Organized a workshop in Kakuma Refugee Camp to teach fellow refugees about sexual health. </a:t>
            </a:r>
            <a:endParaRPr/>
          </a:p>
        </p:txBody>
      </p:sp>
      <p:pic>
        <p:nvPicPr>
          <p:cNvPr id="389" name="Google Shape;389;p43"/>
          <p:cNvPicPr preferRelativeResize="0">
            <a:picLocks noGrp="1"/>
          </p:cNvPicPr>
          <p:nvPr>
            <p:ph type="pic" idx="7"/>
          </p:nvPr>
        </p:nvPicPr>
        <p:blipFill rotWithShape="1">
          <a:blip r:embed="rId3">
            <a:alphaModFix/>
          </a:blip>
          <a:srcRect l="19" r="19"/>
          <a:stretch/>
        </p:blipFill>
        <p:spPr>
          <a:xfrm>
            <a:off x="3701575" y="946575"/>
            <a:ext cx="350400" cy="233700"/>
          </a:xfrm>
          <a:prstGeom prst="rect">
            <a:avLst/>
          </a:prstGeom>
          <a:noFill/>
          <a:ln>
            <a:noFill/>
          </a:ln>
        </p:spPr>
      </p:pic>
      <p:sp>
        <p:nvSpPr>
          <p:cNvPr id="390" name="Google Shape;390;p43"/>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solidFill>
                  <a:schemeClr val="accent1"/>
                </a:solidFill>
              </a:rPr>
              <a:t>Egypt</a:t>
            </a:r>
            <a:endParaRPr>
              <a:solidFill>
                <a:schemeClr val="accent1"/>
              </a:solidFill>
            </a:endParaRPr>
          </a:p>
        </p:txBody>
      </p:sp>
      <p:sp>
        <p:nvSpPr>
          <p:cNvPr id="391" name="Google Shape;391;p43"/>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1200"/>
              </a:spcAft>
              <a:buSzPts val="1600"/>
              <a:buNone/>
            </a:pPr>
            <a:r>
              <a:rPr lang="en"/>
              <a:t>Ola Saber</a:t>
            </a:r>
            <a:endParaRPr/>
          </a:p>
        </p:txBody>
      </p:sp>
      <p:sp>
        <p:nvSpPr>
          <p:cNvPr id="392" name="Google Shape;392;p43"/>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200"/>
              </a:spcAft>
              <a:buSzPts val="1000"/>
              <a:buNone/>
            </a:pPr>
            <a:r>
              <a:rPr lang="en">
                <a:latin typeface="Poppins"/>
                <a:ea typeface="Poppins"/>
                <a:cs typeface="Poppins"/>
                <a:sym typeface="Poppins"/>
              </a:rPr>
              <a:t>Developed an app that integrates AI and psychology to boost confidence and self-awareness.</a:t>
            </a:r>
            <a:endParaRPr/>
          </a:p>
        </p:txBody>
      </p:sp>
      <p:pic>
        <p:nvPicPr>
          <p:cNvPr id="393" name="Google Shape;393;p43"/>
          <p:cNvPicPr preferRelativeResize="0">
            <a:picLocks noGrp="1"/>
          </p:cNvPicPr>
          <p:nvPr>
            <p:ph type="pic" idx="15"/>
          </p:nvPr>
        </p:nvPicPr>
        <p:blipFill rotWithShape="1">
          <a:blip r:embed="rId4">
            <a:alphaModFix/>
          </a:blip>
          <a:srcRect l="19" r="19"/>
          <a:stretch/>
        </p:blipFill>
        <p:spPr>
          <a:xfrm>
            <a:off x="6723225" y="946575"/>
            <a:ext cx="350400" cy="233700"/>
          </a:xfrm>
          <a:prstGeom prst="rect">
            <a:avLst/>
          </a:prstGeom>
          <a:noFill/>
          <a:ln>
            <a:noFill/>
          </a:ln>
        </p:spPr>
      </p:pic>
      <p:sp>
        <p:nvSpPr>
          <p:cNvPr id="394" name="Google Shape;394;p43"/>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solidFill>
                  <a:schemeClr val="accent1"/>
                </a:solidFill>
              </a:rPr>
              <a:t>México</a:t>
            </a:r>
            <a:endParaRPr>
              <a:solidFill>
                <a:schemeClr val="accent1"/>
              </a:solidFill>
            </a:endParaRPr>
          </a:p>
        </p:txBody>
      </p:sp>
      <p:sp>
        <p:nvSpPr>
          <p:cNvPr id="395" name="Google Shape;395;p43"/>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1200"/>
              </a:spcAft>
              <a:buSzPts val="1600"/>
              <a:buNone/>
            </a:pPr>
            <a:r>
              <a:rPr lang="en"/>
              <a:t>Valentina Barrón </a:t>
            </a:r>
            <a:br>
              <a:rPr lang="en"/>
            </a:br>
            <a:r>
              <a:rPr lang="en"/>
              <a:t>García</a:t>
            </a:r>
            <a:r>
              <a:rPr lang="en" sz="1600">
                <a:latin typeface="Oswald"/>
                <a:ea typeface="Oswald"/>
                <a:cs typeface="Oswald"/>
                <a:sym typeface="Oswald"/>
              </a:rPr>
              <a:t> </a:t>
            </a:r>
            <a:endParaRPr/>
          </a:p>
        </p:txBody>
      </p:sp>
      <p:sp>
        <p:nvSpPr>
          <p:cNvPr id="396" name="Google Shape;396;p43"/>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200"/>
              </a:spcAft>
              <a:buSzPts val="1000"/>
              <a:buNone/>
            </a:pPr>
            <a:r>
              <a:rPr lang="en">
                <a:solidFill>
                  <a:schemeClr val="dk2"/>
                </a:solidFill>
              </a:rPr>
              <a:t>Developed a hydroponic system for elderly to harvest fruits and vegetables in a rural community. </a:t>
            </a:r>
            <a:endParaRPr/>
          </a:p>
        </p:txBody>
      </p:sp>
      <p:pic>
        <p:nvPicPr>
          <p:cNvPr id="397" name="Google Shape;397;p43"/>
          <p:cNvPicPr preferRelativeResize="0">
            <a:picLocks noGrp="1"/>
          </p:cNvPicPr>
          <p:nvPr>
            <p:ph type="pic" idx="3"/>
          </p:nvPr>
        </p:nvPicPr>
        <p:blipFill rotWithShape="1">
          <a:blip r:embed="rId5">
            <a:alphaModFix/>
          </a:blip>
          <a:srcRect l="19" r="19"/>
          <a:stretch/>
        </p:blipFill>
        <p:spPr>
          <a:xfrm>
            <a:off x="689038" y="946575"/>
            <a:ext cx="350400" cy="233700"/>
          </a:xfrm>
          <a:prstGeom prst="rect">
            <a:avLst/>
          </a:prstGeom>
          <a:noFill/>
          <a:ln>
            <a:noFill/>
          </a:ln>
        </p:spPr>
      </p:pic>
      <p:sp>
        <p:nvSpPr>
          <p:cNvPr id="398" name="Google Shape;398;p43"/>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a:solidFill>
                  <a:schemeClr val="lt1"/>
                </a:solidFill>
              </a:rPr>
              <a:t>RISE</a:t>
            </a:r>
            <a:r>
              <a:rPr lang="en"/>
              <a:t> Project Profiles</a:t>
            </a:r>
            <a:endParaRPr/>
          </a:p>
        </p:txBody>
      </p:sp>
      <p:pic>
        <p:nvPicPr>
          <p:cNvPr id="399" name="Google Shape;399;p43"/>
          <p:cNvPicPr preferRelativeResize="0">
            <a:picLocks noGrp="1"/>
          </p:cNvPicPr>
          <p:nvPr>
            <p:ph type="pic" idx="2"/>
          </p:nvPr>
        </p:nvPicPr>
        <p:blipFill rotWithShape="1">
          <a:blip r:embed="rId6">
            <a:alphaModFix/>
          </a:blip>
          <a:srcRect l="24141" r="24140"/>
          <a:stretch/>
        </p:blipFill>
        <p:spPr>
          <a:xfrm>
            <a:off x="689050" y="1280901"/>
            <a:ext cx="1829402" cy="2357700"/>
          </a:xfrm>
          <a:prstGeom prst="rect">
            <a:avLst/>
          </a:prstGeom>
          <a:noFill/>
          <a:ln>
            <a:noFill/>
          </a:ln>
        </p:spPr>
      </p:pic>
      <p:pic>
        <p:nvPicPr>
          <p:cNvPr id="400" name="Google Shape;400;p43"/>
          <p:cNvPicPr preferRelativeResize="0">
            <a:picLocks noGrp="1"/>
          </p:cNvPicPr>
          <p:nvPr>
            <p:ph type="pic" idx="6"/>
          </p:nvPr>
        </p:nvPicPr>
        <p:blipFill rotWithShape="1">
          <a:blip r:embed="rId7">
            <a:alphaModFix/>
          </a:blip>
          <a:srcRect t="108" b="107"/>
          <a:stretch/>
        </p:blipFill>
        <p:spPr>
          <a:xfrm>
            <a:off x="3701592" y="1280901"/>
            <a:ext cx="1829400" cy="2357700"/>
          </a:xfrm>
          <a:prstGeom prst="rect">
            <a:avLst/>
          </a:prstGeom>
          <a:noFill/>
          <a:ln>
            <a:noFill/>
          </a:ln>
        </p:spPr>
      </p:pic>
      <p:pic>
        <p:nvPicPr>
          <p:cNvPr id="401" name="Google Shape;401;p43"/>
          <p:cNvPicPr preferRelativeResize="0">
            <a:picLocks noGrp="1"/>
          </p:cNvPicPr>
          <p:nvPr>
            <p:ph type="pic" idx="14"/>
          </p:nvPr>
        </p:nvPicPr>
        <p:blipFill rotWithShape="1">
          <a:blip r:embed="rId8">
            <a:alphaModFix/>
          </a:blip>
          <a:srcRect l="227" r="236"/>
          <a:stretch/>
        </p:blipFill>
        <p:spPr>
          <a:xfrm>
            <a:off x="6723247" y="1280901"/>
            <a:ext cx="1829400" cy="2357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pic>
        <p:nvPicPr>
          <p:cNvPr id="406" name="Google Shape;406;p44"/>
          <p:cNvPicPr preferRelativeResize="0">
            <a:picLocks noGrp="1"/>
          </p:cNvPicPr>
          <p:nvPr>
            <p:ph type="pic" idx="2"/>
          </p:nvPr>
        </p:nvPicPr>
        <p:blipFill rotWithShape="1">
          <a:blip r:embed="rId3">
            <a:alphaModFix/>
          </a:blip>
          <a:srcRect t="1332" b="1332"/>
          <a:stretch/>
        </p:blipFill>
        <p:spPr>
          <a:xfrm>
            <a:off x="689050" y="1280901"/>
            <a:ext cx="1829400" cy="2357700"/>
          </a:xfrm>
          <a:prstGeom prst="rect">
            <a:avLst/>
          </a:prstGeom>
          <a:noFill/>
          <a:ln>
            <a:noFill/>
          </a:ln>
        </p:spPr>
      </p:pic>
      <p:pic>
        <p:nvPicPr>
          <p:cNvPr id="407" name="Google Shape;407;p44"/>
          <p:cNvPicPr preferRelativeResize="0">
            <a:picLocks noGrp="1"/>
          </p:cNvPicPr>
          <p:nvPr>
            <p:ph type="pic" idx="3"/>
          </p:nvPr>
        </p:nvPicPr>
        <p:blipFill rotWithShape="1">
          <a:blip r:embed="rId4">
            <a:alphaModFix/>
          </a:blip>
          <a:srcRect t="4880" b="4881"/>
          <a:stretch/>
        </p:blipFill>
        <p:spPr>
          <a:xfrm>
            <a:off x="689038" y="946575"/>
            <a:ext cx="350400" cy="233700"/>
          </a:xfrm>
          <a:prstGeom prst="rect">
            <a:avLst/>
          </a:prstGeom>
          <a:noFill/>
          <a:ln>
            <a:noFill/>
          </a:ln>
        </p:spPr>
      </p:pic>
      <p:sp>
        <p:nvSpPr>
          <p:cNvPr id="408" name="Google Shape;408;p44"/>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United States</a:t>
            </a:r>
            <a:endParaRPr/>
          </a:p>
        </p:txBody>
      </p:sp>
      <p:sp>
        <p:nvSpPr>
          <p:cNvPr id="409" name="Google Shape;409;p44"/>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Meera Dasgupta</a:t>
            </a:r>
            <a:endParaRPr/>
          </a:p>
        </p:txBody>
      </p:sp>
      <p:sp>
        <p:nvSpPr>
          <p:cNvPr id="410" name="Google Shape;410;p44"/>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Compiled an art anthology to empower women of color, as the youngest National Youth Poet Laureate.</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411" name="Google Shape;411;p44"/>
          <p:cNvPicPr preferRelativeResize="0">
            <a:picLocks noGrp="1"/>
          </p:cNvPicPr>
          <p:nvPr>
            <p:ph type="pic" idx="6"/>
          </p:nvPr>
        </p:nvPicPr>
        <p:blipFill rotWithShape="1">
          <a:blip r:embed="rId5">
            <a:alphaModFix/>
          </a:blip>
          <a:srcRect l="3392" r="3400"/>
          <a:stretch/>
        </p:blipFill>
        <p:spPr>
          <a:xfrm>
            <a:off x="3701592" y="1280901"/>
            <a:ext cx="1829400" cy="2357700"/>
          </a:xfrm>
          <a:prstGeom prst="rect">
            <a:avLst/>
          </a:prstGeom>
          <a:noFill/>
          <a:ln>
            <a:noFill/>
          </a:ln>
        </p:spPr>
      </p:pic>
      <p:pic>
        <p:nvPicPr>
          <p:cNvPr id="412" name="Google Shape;412;p44"/>
          <p:cNvPicPr preferRelativeResize="0">
            <a:picLocks noGrp="1"/>
          </p:cNvPicPr>
          <p:nvPr>
            <p:ph type="pic" idx="7"/>
          </p:nvPr>
        </p:nvPicPr>
        <p:blipFill rotWithShape="1">
          <a:blip r:embed="rId6">
            <a:alphaModFix/>
          </a:blip>
          <a:srcRect t="6969" b="6969"/>
          <a:stretch/>
        </p:blipFill>
        <p:spPr>
          <a:xfrm>
            <a:off x="3701575" y="946575"/>
            <a:ext cx="350400" cy="233700"/>
          </a:xfrm>
          <a:prstGeom prst="rect">
            <a:avLst/>
          </a:prstGeom>
          <a:noFill/>
          <a:ln>
            <a:noFill/>
          </a:ln>
        </p:spPr>
      </p:pic>
      <p:sp>
        <p:nvSpPr>
          <p:cNvPr id="413" name="Google Shape;413;p44"/>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South Africa</a:t>
            </a:r>
            <a:endParaRPr/>
          </a:p>
        </p:txBody>
      </p:sp>
      <p:sp>
        <p:nvSpPr>
          <p:cNvPr id="414" name="Google Shape;414;p44"/>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Michael John Olivier</a:t>
            </a:r>
            <a:endParaRPr/>
          </a:p>
        </p:txBody>
      </p:sp>
      <p:sp>
        <p:nvSpPr>
          <p:cNvPr id="415" name="Google Shape;415;p44"/>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Taught young students how to think and act like an entrepreneur in his fight to alleviate poverty.</a:t>
            </a:r>
            <a:endParaRPr>
              <a:solidFill>
                <a:schemeClr val="dk2"/>
              </a:solidFill>
            </a:endParaRPr>
          </a:p>
          <a:p>
            <a:pPr marL="0" lvl="0" indent="0" algn="ctr" rtl="0">
              <a:lnSpc>
                <a:spcPct val="100000"/>
              </a:lnSpc>
              <a:spcBef>
                <a:spcPts val="0"/>
              </a:spcBef>
              <a:spcAft>
                <a:spcPts val="1200"/>
              </a:spcAft>
              <a:buSzPts val="1000"/>
              <a:buNone/>
            </a:pPr>
            <a:endParaRPr/>
          </a:p>
        </p:txBody>
      </p:sp>
      <p:pic>
        <p:nvPicPr>
          <p:cNvPr id="416" name="Google Shape;416;p44"/>
          <p:cNvPicPr preferRelativeResize="0">
            <a:picLocks noGrp="1"/>
          </p:cNvPicPr>
          <p:nvPr>
            <p:ph type="pic" idx="14"/>
          </p:nvPr>
        </p:nvPicPr>
        <p:blipFill rotWithShape="1">
          <a:blip r:embed="rId7">
            <a:alphaModFix/>
          </a:blip>
          <a:srcRect t="1585" b="1586"/>
          <a:stretch/>
        </p:blipFill>
        <p:spPr>
          <a:xfrm>
            <a:off x="6723247" y="1280901"/>
            <a:ext cx="1829400" cy="2357700"/>
          </a:xfrm>
          <a:prstGeom prst="rect">
            <a:avLst/>
          </a:prstGeom>
          <a:noFill/>
          <a:ln>
            <a:noFill/>
          </a:ln>
        </p:spPr>
      </p:pic>
      <p:pic>
        <p:nvPicPr>
          <p:cNvPr id="417" name="Google Shape;417;p44"/>
          <p:cNvPicPr preferRelativeResize="0">
            <a:picLocks noGrp="1"/>
          </p:cNvPicPr>
          <p:nvPr>
            <p:ph type="pic" idx="15"/>
          </p:nvPr>
        </p:nvPicPr>
        <p:blipFill rotWithShape="1">
          <a:blip r:embed="rId8">
            <a:alphaModFix/>
          </a:blip>
          <a:srcRect t="2362" b="2361"/>
          <a:stretch/>
        </p:blipFill>
        <p:spPr>
          <a:xfrm>
            <a:off x="6723225" y="946575"/>
            <a:ext cx="350400" cy="233700"/>
          </a:xfrm>
          <a:prstGeom prst="rect">
            <a:avLst/>
          </a:prstGeom>
          <a:noFill/>
          <a:ln>
            <a:noFill/>
          </a:ln>
        </p:spPr>
      </p:pic>
      <p:sp>
        <p:nvSpPr>
          <p:cNvPr id="418" name="Google Shape;418;p44"/>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Brazil</a:t>
            </a:r>
            <a:endParaRPr/>
          </a:p>
        </p:txBody>
      </p:sp>
      <p:sp>
        <p:nvSpPr>
          <p:cNvPr id="419" name="Google Shape;419;p44"/>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Guilherme Ricci Coube</a:t>
            </a:r>
            <a:endParaRPr/>
          </a:p>
        </p:txBody>
      </p:sp>
      <p:sp>
        <p:nvSpPr>
          <p:cNvPr id="420" name="Google Shape;420;p44"/>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Established a nonprofit to deliver devices and connect                   underprivileged communities to the internet.</a:t>
            </a:r>
            <a:endParaRPr>
              <a:solidFill>
                <a:schemeClr val="dk2"/>
              </a:solidFill>
            </a:endParaRPr>
          </a:p>
          <a:p>
            <a:pPr marL="0" lvl="0" indent="0" algn="ctr" rtl="0">
              <a:lnSpc>
                <a:spcPct val="100000"/>
              </a:lnSpc>
              <a:spcBef>
                <a:spcPts val="0"/>
              </a:spcBef>
              <a:spcAft>
                <a:spcPts val="1200"/>
              </a:spcAft>
              <a:buSzPts val="1000"/>
              <a:buNone/>
            </a:pPr>
            <a:endParaRPr/>
          </a:p>
        </p:txBody>
      </p:sp>
      <p:sp>
        <p:nvSpPr>
          <p:cNvPr id="421" name="Google Shape;421;p44"/>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a:solidFill>
                  <a:schemeClr val="lt1"/>
                </a:solidFill>
              </a:rPr>
              <a:t>RISE</a:t>
            </a:r>
            <a:r>
              <a:rPr lang="en"/>
              <a:t> Project Profiles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425"/>
        <p:cNvGrpSpPr/>
        <p:nvPr/>
      </p:nvGrpSpPr>
      <p:grpSpPr>
        <a:xfrm>
          <a:off x="0" y="0"/>
          <a:ext cx="0" cy="0"/>
          <a:chOff x="0" y="0"/>
          <a:chExt cx="0" cy="0"/>
        </a:xfrm>
      </p:grpSpPr>
      <p:pic>
        <p:nvPicPr>
          <p:cNvPr id="426" name="Google Shape;426;p45"/>
          <p:cNvPicPr preferRelativeResize="0">
            <a:picLocks noGrp="1"/>
          </p:cNvPicPr>
          <p:nvPr>
            <p:ph type="pic" idx="2"/>
          </p:nvPr>
        </p:nvPicPr>
        <p:blipFill rotWithShape="1">
          <a:blip r:embed="rId3">
            <a:alphaModFix/>
          </a:blip>
          <a:srcRect l="5444" r="5451"/>
          <a:stretch/>
        </p:blipFill>
        <p:spPr>
          <a:xfrm>
            <a:off x="689050" y="1280901"/>
            <a:ext cx="1829400" cy="2357700"/>
          </a:xfrm>
          <a:prstGeom prst="rect">
            <a:avLst/>
          </a:prstGeom>
          <a:noFill/>
          <a:ln>
            <a:noFill/>
          </a:ln>
        </p:spPr>
      </p:pic>
      <p:pic>
        <p:nvPicPr>
          <p:cNvPr id="427" name="Google Shape;427;p45"/>
          <p:cNvPicPr preferRelativeResize="0">
            <a:picLocks noGrp="1"/>
          </p:cNvPicPr>
          <p:nvPr>
            <p:ph type="pic" idx="3"/>
          </p:nvPr>
        </p:nvPicPr>
        <p:blipFill rotWithShape="1">
          <a:blip r:embed="rId4">
            <a:alphaModFix/>
          </a:blip>
          <a:srcRect t="5189" b="5189"/>
          <a:stretch/>
        </p:blipFill>
        <p:spPr>
          <a:xfrm>
            <a:off x="689037" y="946575"/>
            <a:ext cx="350400" cy="233700"/>
          </a:xfrm>
          <a:prstGeom prst="rect">
            <a:avLst/>
          </a:prstGeom>
          <a:noFill/>
          <a:ln>
            <a:noFill/>
          </a:ln>
        </p:spPr>
      </p:pic>
      <p:sp>
        <p:nvSpPr>
          <p:cNvPr id="428" name="Google Shape;428;p45"/>
          <p:cNvSpPr txBox="1">
            <a:spLocks noGrp="1"/>
          </p:cNvSpPr>
          <p:nvPr>
            <p:ph type="subTitle" idx="1"/>
          </p:nvPr>
        </p:nvSpPr>
        <p:spPr>
          <a:xfrm>
            <a:off x="1148025"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Guatemala</a:t>
            </a:r>
            <a:endParaRPr/>
          </a:p>
        </p:txBody>
      </p:sp>
      <p:sp>
        <p:nvSpPr>
          <p:cNvPr id="429" name="Google Shape;429;p45"/>
          <p:cNvSpPr txBox="1">
            <a:spLocks noGrp="1"/>
          </p:cNvSpPr>
          <p:nvPr>
            <p:ph type="subTitle" idx="4"/>
          </p:nvPr>
        </p:nvSpPr>
        <p:spPr>
          <a:xfrm>
            <a:off x="333126"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Ester Noemí </a:t>
            </a:r>
            <a:br>
              <a:rPr lang="en"/>
            </a:br>
            <a:r>
              <a:rPr lang="en"/>
              <a:t>Bocel Chopén  </a:t>
            </a:r>
            <a:endParaRPr/>
          </a:p>
        </p:txBody>
      </p:sp>
      <p:sp>
        <p:nvSpPr>
          <p:cNvPr id="430" name="Google Shape;430;p45"/>
          <p:cNvSpPr txBox="1">
            <a:spLocks noGrp="1"/>
          </p:cNvSpPr>
          <p:nvPr>
            <p:ph type="subTitle" idx="5"/>
          </p:nvPr>
        </p:nvSpPr>
        <p:spPr>
          <a:xfrm>
            <a:off x="3333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Developed a program to help young women learn about opportunities and discover their voices. </a:t>
            </a:r>
            <a:endParaRPr/>
          </a:p>
        </p:txBody>
      </p:sp>
      <p:pic>
        <p:nvPicPr>
          <p:cNvPr id="431" name="Google Shape;431;p45"/>
          <p:cNvPicPr preferRelativeResize="0">
            <a:picLocks noGrp="1"/>
          </p:cNvPicPr>
          <p:nvPr>
            <p:ph type="pic" idx="6"/>
          </p:nvPr>
        </p:nvPicPr>
        <p:blipFill rotWithShape="1">
          <a:blip r:embed="rId5">
            <a:alphaModFix/>
          </a:blip>
          <a:srcRect t="2552" b="2561"/>
          <a:stretch/>
        </p:blipFill>
        <p:spPr>
          <a:xfrm>
            <a:off x="3701592" y="1280901"/>
            <a:ext cx="1829400" cy="2357700"/>
          </a:xfrm>
          <a:prstGeom prst="rect">
            <a:avLst/>
          </a:prstGeom>
          <a:noFill/>
          <a:ln>
            <a:noFill/>
          </a:ln>
        </p:spPr>
      </p:pic>
      <p:pic>
        <p:nvPicPr>
          <p:cNvPr id="432" name="Google Shape;432;p45"/>
          <p:cNvPicPr preferRelativeResize="0">
            <a:picLocks noGrp="1"/>
          </p:cNvPicPr>
          <p:nvPr>
            <p:ph type="pic" idx="7"/>
          </p:nvPr>
        </p:nvPicPr>
        <p:blipFill rotWithShape="1">
          <a:blip r:embed="rId6">
            <a:alphaModFix/>
          </a:blip>
          <a:srcRect t="2362" b="2361"/>
          <a:stretch/>
        </p:blipFill>
        <p:spPr>
          <a:xfrm>
            <a:off x="3701575" y="946575"/>
            <a:ext cx="350400" cy="233700"/>
          </a:xfrm>
          <a:prstGeom prst="rect">
            <a:avLst/>
          </a:prstGeom>
          <a:noFill/>
          <a:ln>
            <a:noFill/>
          </a:ln>
        </p:spPr>
      </p:pic>
      <p:sp>
        <p:nvSpPr>
          <p:cNvPr id="433" name="Google Shape;433;p45"/>
          <p:cNvSpPr txBox="1">
            <a:spLocks noGrp="1"/>
          </p:cNvSpPr>
          <p:nvPr>
            <p:ph type="subTitle" idx="8"/>
          </p:nvPr>
        </p:nvSpPr>
        <p:spPr>
          <a:xfrm>
            <a:off x="416056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Brazil</a:t>
            </a:r>
            <a:endParaRPr/>
          </a:p>
        </p:txBody>
      </p:sp>
      <p:sp>
        <p:nvSpPr>
          <p:cNvPr id="434" name="Google Shape;434;p45"/>
          <p:cNvSpPr txBox="1">
            <a:spLocks noGrp="1"/>
          </p:cNvSpPr>
          <p:nvPr>
            <p:ph type="subTitle" idx="9"/>
          </p:nvPr>
        </p:nvSpPr>
        <p:spPr>
          <a:xfrm>
            <a:off x="3350340"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Ana Beatriz Campos</a:t>
            </a:r>
            <a:endParaRPr/>
          </a:p>
        </p:txBody>
      </p:sp>
      <p:sp>
        <p:nvSpPr>
          <p:cNvPr id="435" name="Google Shape;435;p45"/>
          <p:cNvSpPr txBox="1">
            <a:spLocks noGrp="1"/>
          </p:cNvSpPr>
          <p:nvPr>
            <p:ph type="subTitle" idx="13"/>
          </p:nvPr>
        </p:nvSpPr>
        <p:spPr>
          <a:xfrm>
            <a:off x="3350600"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Co-created a group to help students find scholarships and other educational opportunities.</a:t>
            </a:r>
            <a:endParaRPr/>
          </a:p>
        </p:txBody>
      </p:sp>
      <p:pic>
        <p:nvPicPr>
          <p:cNvPr id="436" name="Google Shape;436;p45"/>
          <p:cNvPicPr preferRelativeResize="0">
            <a:picLocks noGrp="1"/>
          </p:cNvPicPr>
          <p:nvPr>
            <p:ph type="pic" idx="14"/>
          </p:nvPr>
        </p:nvPicPr>
        <p:blipFill rotWithShape="1">
          <a:blip r:embed="rId7">
            <a:alphaModFix/>
          </a:blip>
          <a:srcRect t="862" b="872"/>
          <a:stretch/>
        </p:blipFill>
        <p:spPr>
          <a:xfrm>
            <a:off x="6723247" y="1280901"/>
            <a:ext cx="1829400" cy="2357700"/>
          </a:xfrm>
          <a:prstGeom prst="rect">
            <a:avLst/>
          </a:prstGeom>
          <a:noFill/>
          <a:ln>
            <a:noFill/>
          </a:ln>
        </p:spPr>
      </p:pic>
      <p:pic>
        <p:nvPicPr>
          <p:cNvPr id="437" name="Google Shape;437;p45"/>
          <p:cNvPicPr preferRelativeResize="0">
            <a:picLocks noGrp="1"/>
          </p:cNvPicPr>
          <p:nvPr>
            <p:ph type="pic" idx="15"/>
          </p:nvPr>
        </p:nvPicPr>
        <p:blipFill rotWithShape="1">
          <a:blip r:embed="rId8">
            <a:alphaModFix/>
          </a:blip>
          <a:srcRect l="19" r="19"/>
          <a:stretch/>
        </p:blipFill>
        <p:spPr>
          <a:xfrm>
            <a:off x="6723225" y="946575"/>
            <a:ext cx="350400" cy="233700"/>
          </a:xfrm>
          <a:prstGeom prst="rect">
            <a:avLst/>
          </a:prstGeom>
          <a:noFill/>
          <a:ln>
            <a:noFill/>
          </a:ln>
        </p:spPr>
      </p:pic>
      <p:sp>
        <p:nvSpPr>
          <p:cNvPr id="438" name="Google Shape;438;p45"/>
          <p:cNvSpPr txBox="1">
            <a:spLocks noGrp="1"/>
          </p:cNvSpPr>
          <p:nvPr>
            <p:ph type="subTitle" idx="16"/>
          </p:nvPr>
        </p:nvSpPr>
        <p:spPr>
          <a:xfrm>
            <a:off x="7182213" y="946575"/>
            <a:ext cx="1446600" cy="23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1200"/>
              </a:spcAft>
              <a:buSzPts val="1200"/>
              <a:buNone/>
            </a:pPr>
            <a:r>
              <a:rPr lang="en"/>
              <a:t>México</a:t>
            </a:r>
            <a:endParaRPr/>
          </a:p>
        </p:txBody>
      </p:sp>
      <p:sp>
        <p:nvSpPr>
          <p:cNvPr id="439" name="Google Shape;439;p45"/>
          <p:cNvSpPr txBox="1">
            <a:spLocks noGrp="1"/>
          </p:cNvSpPr>
          <p:nvPr>
            <p:ph type="subTitle" idx="17"/>
          </p:nvPr>
        </p:nvSpPr>
        <p:spPr>
          <a:xfrm>
            <a:off x="6367325" y="3563000"/>
            <a:ext cx="2541000" cy="7071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1600"/>
              <a:buNone/>
            </a:pPr>
            <a:r>
              <a:rPr lang="en"/>
              <a:t>Antonio Leyva Jara</a:t>
            </a:r>
            <a:endParaRPr/>
          </a:p>
        </p:txBody>
      </p:sp>
      <p:sp>
        <p:nvSpPr>
          <p:cNvPr id="440" name="Google Shape;440;p45"/>
          <p:cNvSpPr txBox="1">
            <a:spLocks noGrp="1"/>
          </p:cNvSpPr>
          <p:nvPr>
            <p:ph type="subTitle" idx="18"/>
          </p:nvPr>
        </p:nvSpPr>
        <p:spPr>
          <a:xfrm>
            <a:off x="6367575" y="4173300"/>
            <a:ext cx="2541000" cy="69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00"/>
              <a:buNone/>
            </a:pPr>
            <a:r>
              <a:rPr lang="en">
                <a:solidFill>
                  <a:schemeClr val="dk2"/>
                </a:solidFill>
              </a:rPr>
              <a:t>Developed a math and science club to help young students learn these subjects in innovative ways. </a:t>
            </a:r>
            <a:endParaRPr/>
          </a:p>
        </p:txBody>
      </p:sp>
      <p:sp>
        <p:nvSpPr>
          <p:cNvPr id="441" name="Google Shape;441;p45"/>
          <p:cNvSpPr txBox="1">
            <a:spLocks noGrp="1"/>
          </p:cNvSpPr>
          <p:nvPr>
            <p:ph type="title"/>
          </p:nvPr>
        </p:nvSpPr>
        <p:spPr>
          <a:xfrm>
            <a:off x="689050" y="26400"/>
            <a:ext cx="6563700" cy="44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
                <a:solidFill>
                  <a:schemeClr val="lt1"/>
                </a:solidFill>
              </a:rPr>
              <a:t>RISE</a:t>
            </a:r>
            <a:r>
              <a:rPr lang="en"/>
              <a:t> Project Profiles - </a:t>
            </a:r>
            <a:r>
              <a:rPr lang="en" i="1"/>
              <a:t>Latin America</a:t>
            </a:r>
            <a:endParaRPr i="1"/>
          </a:p>
        </p:txBody>
      </p:sp>
    </p:spTree>
  </p:cSld>
  <p:clrMapOvr>
    <a:masterClrMapping/>
  </p:clrMapOvr>
</p:sld>
</file>

<file path=ppt/theme/theme1.xml><?xml version="1.0" encoding="utf-8"?>
<a:theme xmlns:a="http://schemas.openxmlformats.org/drawingml/2006/main" name="Rise Theme">
  <a:themeElements>
    <a:clrScheme name="Simple Light">
      <a:dk1>
        <a:srgbClr val="2F4166"/>
      </a:dk1>
      <a:lt1>
        <a:srgbClr val="FFFFFF"/>
      </a:lt1>
      <a:dk2>
        <a:srgbClr val="595959"/>
      </a:dk2>
      <a:lt2>
        <a:srgbClr val="EEEEEE"/>
      </a:lt2>
      <a:accent1>
        <a:srgbClr val="235EA0"/>
      </a:accent1>
      <a:accent2>
        <a:srgbClr val="80C3C4"/>
      </a:accent2>
      <a:accent3>
        <a:srgbClr val="F7CB47"/>
      </a:accent3>
      <a:accent4>
        <a:srgbClr val="595959"/>
      </a:accent4>
      <a:accent5>
        <a:srgbClr val="C2C2C2"/>
      </a:accent5>
      <a:accent6>
        <a:srgbClr val="F6F5F0"/>
      </a:accent6>
      <a:hlink>
        <a:srgbClr val="80C3C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45272F3F9E0E4E4487209DFD946212D9" ma:contentTypeVersion="15" ma:contentTypeDescription="Create a new document." ma:contentTypeScope="" ma:versionID="651414978d9e5e5c79d58d3451626b56">
  <xsd:schema xmlns:xsd="http://www.w3.org/2001/XMLSchema" xmlns:xs="http://www.w3.org/2001/XMLSchema" xmlns:p="http://schemas.microsoft.com/office/2006/metadata/properties" xmlns:ns2="9bbf3e37-4819-4ae8-a42a-b7d32c0a3edd" xmlns:ns3="fb1f8305-4775-4a98-8127-c08bb4f1e2ec" targetNamespace="http://schemas.microsoft.com/office/2006/metadata/properties" ma:root="true" ma:fieldsID="a09d053682eeb9cf68995aa6edc0e20a" ns2:_="" ns3:_="">
    <xsd:import namespace="9bbf3e37-4819-4ae8-a42a-b7d32c0a3edd"/>
    <xsd:import namespace="fb1f8305-4775-4a98-8127-c08bb4f1e2e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bf3e37-4819-4ae8-a42a-b7d32c0a3ed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70256d18-f0ab-450c-8794-3f83e99ce0d8}" ma:internalName="TaxCatchAll" ma:showField="CatchAllData" ma:web="9bbf3e37-4819-4ae8-a42a-b7d32c0a3ed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1f8305-4775-4a98-8127-c08bb4f1e2e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b22548f-aa06-4c3e-9398-27d8e3f4f32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0D16C7-322C-49F3-A926-50572863B8C5}">
  <ds:schemaRefs>
    <ds:schemaRef ds:uri="http://schemas.microsoft.com/sharepoint/v3/contenttype/forms"/>
  </ds:schemaRefs>
</ds:datastoreItem>
</file>

<file path=customXml/itemProps2.xml><?xml version="1.0" encoding="utf-8"?>
<ds:datastoreItem xmlns:ds="http://schemas.openxmlformats.org/officeDocument/2006/customXml" ds:itemID="{189B1447-E779-4B4B-88E7-EDBD3D222576}">
  <ds:schemaRefs>
    <ds:schemaRef ds:uri="http://schemas.microsoft.com/sharepoint/events"/>
  </ds:schemaRefs>
</ds:datastoreItem>
</file>

<file path=customXml/itemProps3.xml><?xml version="1.0" encoding="utf-8"?>
<ds:datastoreItem xmlns:ds="http://schemas.openxmlformats.org/officeDocument/2006/customXml" ds:itemID="{F9D2D173-68AF-48C8-A1C4-E357A043A4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bf3e37-4819-4ae8-a42a-b7d32c0a3edd"/>
    <ds:schemaRef ds:uri="fb1f8305-4775-4a98-8127-c08bb4f1e2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18</Slides>
  <Notes>18</Notes>
  <HiddenSlides>10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Rise Theme</vt:lpstr>
      <vt:lpstr>What is the Rise project?</vt:lpstr>
      <vt:lpstr>Rise Challenge Projects Steps to completing the project…</vt:lpstr>
      <vt:lpstr>PowerPoint Presentation</vt:lpstr>
      <vt:lpstr>PowerPoint Presentation</vt:lpstr>
      <vt:lpstr>PowerPoint Presentation</vt:lpstr>
      <vt:lpstr>Rise Project Examples</vt:lpstr>
      <vt:lpstr>RISE Project Profiles</vt:lpstr>
      <vt:lpstr>RISE Project Profiles</vt:lpstr>
      <vt:lpstr>RISE Project Profiles - Latin America</vt:lpstr>
      <vt:lpstr>RISE Project Profiles - East Africa</vt:lpstr>
      <vt:lpstr>RISE Project Profiles - West Africa</vt:lpstr>
      <vt:lpstr>RISE Project Profiles - North America</vt:lpstr>
      <vt:lpstr>RISE Project Profiles - Southern Africa</vt:lpstr>
      <vt:lpstr>RISE Project Profiles - Europe</vt:lpstr>
      <vt:lpstr>RISE Project Profiles - South Asia</vt:lpstr>
      <vt:lpstr>RISE Project Profiles - Southeast Asia</vt:lpstr>
      <vt:lpstr>RISE Project Profiles - East Asia</vt:lpstr>
      <vt:lpstr>Follow @risefortheworld on social media   |   Visit www.risefortheworld.org/global-social-leaders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 INFORMATION SESSION</dc:title>
  <cp:revision>29</cp:revision>
  <dcterms:modified xsi:type="dcterms:W3CDTF">2023-10-10T14:53:21Z</dcterms:modified>
</cp:coreProperties>
</file>