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 id="2147483683" r:id="rId5"/>
    <p:sldMasterId id="2147483708" r:id="rId6"/>
    <p:sldMasterId id="2147483675" r:id="rId7"/>
  </p:sldMasterIdLst>
  <p:notesMasterIdLst>
    <p:notesMasterId r:id="rId15"/>
  </p:notesMasterIdLst>
  <p:sldIdLst>
    <p:sldId id="272" r:id="rId8"/>
    <p:sldId id="273" r:id="rId9"/>
    <p:sldId id="274" r:id="rId10"/>
    <p:sldId id="276" r:id="rId11"/>
    <p:sldId id="294" r:id="rId12"/>
    <p:sldId id="295" r:id="rId13"/>
    <p:sldId id="296"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Franklin Gothic" panose="020B0604020202020204" charset="0"/>
      <p:bold r:id="rId20"/>
    </p:embeddedFont>
    <p:embeddedFont>
      <p:font typeface="Montserrat" panose="00000500000000000000" pitchFamily="2" charset="0"/>
      <p:regular r:id="rId21"/>
      <p:bold r:id="rId22"/>
      <p:italic r:id="rId23"/>
      <p:boldItalic r:id="rId24"/>
    </p:embeddedFont>
    <p:embeddedFont>
      <p:font typeface="Poppins" panose="00000500000000000000" pitchFamily="2" charset="0"/>
      <p:regular r:id="rId25"/>
      <p:bold r:id="rId26"/>
      <p:italic r:id="rId27"/>
      <p:boldItalic r:id="rId28"/>
    </p:embeddedFont>
    <p:embeddedFont>
      <p:font typeface="Poppins Light" panose="000004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BFFCF-A158-1B53-8710-78411209260F}" v="51" dt="2023-10-10T11:18:05.685"/>
    <p1510:client id="{C893EA02-CD6E-0078-50F5-83C6303FA6FE}" v="9" dt="2023-10-12T11:50:28.917"/>
    <p1510:client id="{E5840A72-B593-52EB-A971-113561830F43}" v="45" dt="2023-10-19T11:24:14.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9.fntdata"/><Relationship Id="rId32" Type="http://schemas.openxmlformats.org/officeDocument/2006/relationships/font" Target="fonts/font17.fntdata"/><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b="1" u="sng">
                <a:solidFill>
                  <a:schemeClr val="dk1"/>
                </a:solidFill>
              </a:rPr>
              <a:t>Talking points:</a:t>
            </a:r>
            <a:endParaRPr sz="1600" b="1" u="sng">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Please use this slide to let audience know of how they can apply.</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Sample Script: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i="1">
                <a:solidFill>
                  <a:schemeClr val="dk1"/>
                </a:solidFill>
              </a:rPr>
              <a:t>“So now that we heard about all of the amazing benefits of Rise, let’s dive into how you can apply!”</a:t>
            </a: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b="1" u="sng">
                <a:solidFill>
                  <a:schemeClr val="dk1"/>
                </a:solidFill>
              </a:rPr>
              <a:t>Talking points:</a:t>
            </a:r>
            <a:endParaRPr sz="1600" b="1" u="sng">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Please use this slide to let audience know of how they can apply.</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b="1">
                <a:solidFill>
                  <a:schemeClr val="dk1"/>
                </a:solidFill>
              </a:rPr>
              <a:t>Highlight the Rise Challenge Project</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b="1">
                <a:solidFill>
                  <a:schemeClr val="dk1"/>
                </a:solidFill>
              </a:rPr>
              <a:t>Highlight the application is video-based</a:t>
            </a:r>
            <a:endParaRPr b="1">
              <a:solidFill>
                <a:schemeClr val="dk1"/>
              </a:solidFill>
            </a:endParaRPr>
          </a:p>
          <a:p>
            <a:pPr marL="914400" lvl="1" indent="-292100" algn="l" rtl="0">
              <a:lnSpc>
                <a:spcPct val="100000"/>
              </a:lnSpc>
              <a:spcBef>
                <a:spcPts val="0"/>
              </a:spcBef>
              <a:spcAft>
                <a:spcPts val="0"/>
              </a:spcAft>
              <a:buClr>
                <a:srgbClr val="235EA0"/>
              </a:buClr>
              <a:buSzPts val="1000"/>
              <a:buChar char="○"/>
            </a:pPr>
            <a:r>
              <a:rPr lang="en" sz="1000" i="1">
                <a:solidFill>
                  <a:srgbClr val="235EA0"/>
                </a:solidFill>
              </a:rPr>
              <a:t>Note: If your audience does not have technology access, there is a paper application process; however, we encourage organizations to help youth through our video-based application pathway</a:t>
            </a:r>
            <a:endParaRPr sz="1000" b="1">
              <a:solidFill>
                <a:schemeClr val="dk1"/>
              </a:solidFill>
            </a:endParaRPr>
          </a:p>
          <a:p>
            <a:pPr marL="914400" lvl="0" indent="0" algn="l" rtl="0">
              <a:lnSpc>
                <a:spcPct val="100000"/>
              </a:lnSpc>
              <a:spcBef>
                <a:spcPts val="0"/>
              </a:spcBef>
              <a:spcAft>
                <a:spcPts val="0"/>
              </a:spcAft>
              <a:buSzPts val="1100"/>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Sample Script: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i="1">
                <a:solidFill>
                  <a:schemeClr val="dk1"/>
                </a:solidFill>
              </a:rPr>
              <a:t>“The Rise Challenge includes registering, telling us about yourself, completing a project that addresses a problem either in the world or your local community, participating in quizzes &amp; games, and providing feedback on other applicant’s projects.</a:t>
            </a:r>
            <a:endParaRPr i="1">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i="1">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i="1">
                <a:solidFill>
                  <a:schemeClr val="dk1"/>
                </a:solidFill>
              </a:rPr>
              <a:t>The application platform is video-based and you will have the opportunity to submit videos for some sections of the Challenge.”</a:t>
            </a:r>
            <a:endParaRPr sz="1200">
              <a:solidFill>
                <a:srgbClr val="F6F5F0"/>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b="1" u="sng">
                <a:solidFill>
                  <a:schemeClr val="dk1"/>
                </a:solidFill>
              </a:rPr>
              <a:t>Talking points:</a:t>
            </a:r>
            <a:endParaRPr sz="1600" b="1" u="sng">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Please use this slide to let audience know the application timeline</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0" algn="l" rtl="0">
              <a:lnSpc>
                <a:spcPct val="100000"/>
              </a:lnSpc>
              <a:spcBef>
                <a:spcPts val="0"/>
              </a:spcBef>
              <a:spcAft>
                <a:spcPts val="0"/>
              </a:spcAft>
              <a:buSzPts val="1100"/>
              <a:buNone/>
            </a:pPr>
            <a:r>
              <a:rPr lang="en" i="1">
                <a:solidFill>
                  <a:schemeClr val="dk1"/>
                </a:solidFill>
              </a:rPr>
              <a:t>“Registration for the 2023-2024 Rise Challenge is now open. We encourage all of you to register with the link and QR code that I will show on the next slide. The Challenge will officially open on September 28- where you can start the steps of telling us about yourself and completing your Rise Challenge project, quizzes &amp; games, and peer reviews.</a:t>
            </a:r>
            <a:endParaRPr i="1">
              <a:solidFill>
                <a:schemeClr val="dk1"/>
              </a:solidFill>
            </a:endParaRPr>
          </a:p>
          <a:p>
            <a:pPr marL="457200" lvl="0" indent="0" algn="l" rtl="0">
              <a:lnSpc>
                <a:spcPct val="100000"/>
              </a:lnSpc>
              <a:spcBef>
                <a:spcPts val="0"/>
              </a:spcBef>
              <a:spcAft>
                <a:spcPts val="0"/>
              </a:spcAft>
              <a:buSzPts val="1100"/>
              <a:buNone/>
            </a:pPr>
            <a:endParaRPr i="1">
              <a:solidFill>
                <a:schemeClr val="dk1"/>
              </a:solidFill>
            </a:endParaRPr>
          </a:p>
          <a:p>
            <a:pPr marL="457200" lvl="0" indent="0" algn="l" rtl="0">
              <a:lnSpc>
                <a:spcPct val="100000"/>
              </a:lnSpc>
              <a:spcBef>
                <a:spcPts val="0"/>
              </a:spcBef>
              <a:spcAft>
                <a:spcPts val="0"/>
              </a:spcAft>
              <a:buSzPts val="1100"/>
              <a:buNone/>
            </a:pPr>
            <a:r>
              <a:rPr lang="en" i="1">
                <a:solidFill>
                  <a:schemeClr val="dk1"/>
                </a:solidFill>
              </a:rPr>
              <a:t>By registering now- you will receive a notification directly to your email when the Challenge officially begins at date in September.</a:t>
            </a:r>
            <a:endParaRPr i="1">
              <a:solidFill>
                <a:schemeClr val="dk1"/>
              </a:solidFill>
            </a:endParaRPr>
          </a:p>
          <a:p>
            <a:pPr marL="457200" lvl="0" indent="0" algn="l" rtl="0">
              <a:lnSpc>
                <a:spcPct val="100000"/>
              </a:lnSpc>
              <a:spcBef>
                <a:spcPts val="0"/>
              </a:spcBef>
              <a:spcAft>
                <a:spcPts val="0"/>
              </a:spcAft>
              <a:buSzPts val="1100"/>
              <a:buNone/>
            </a:pPr>
            <a:endParaRPr i="1">
              <a:solidFill>
                <a:schemeClr val="dk1"/>
              </a:solidFill>
            </a:endParaRPr>
          </a:p>
          <a:p>
            <a:pPr marL="457200" lvl="0" indent="0" algn="l" rtl="0">
              <a:lnSpc>
                <a:spcPct val="100000"/>
              </a:lnSpc>
              <a:spcBef>
                <a:spcPts val="0"/>
              </a:spcBef>
              <a:spcAft>
                <a:spcPts val="0"/>
              </a:spcAft>
              <a:buSzPts val="1100"/>
              <a:buNone/>
            </a:pPr>
            <a:r>
              <a:rPr lang="en" i="1">
                <a:solidFill>
                  <a:schemeClr val="dk1"/>
                </a:solidFill>
              </a:rPr>
              <a:t>Application for the Rise Challenge will close on January 17, but we strongly encourage you to start early to have ample time to put your best foot forward toward becoming a Rise Global Winner.”</a:t>
            </a:r>
            <a:endParaRPr i="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b="1" u="sng">
                <a:solidFill>
                  <a:schemeClr val="dk1"/>
                </a:solidFill>
              </a:rPr>
              <a:t>Talking points:</a:t>
            </a:r>
            <a:endParaRPr sz="1600" b="1" u="sng">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Please use this slide to let audience know of the eligibility requirements.</a:t>
            </a:r>
            <a:endParaRPr b="1">
              <a:solidFill>
                <a:schemeClr val="dk1"/>
              </a:solidFill>
            </a:endParaRPr>
          </a:p>
          <a:p>
            <a:pPr marL="457200" lvl="0" indent="-298450" algn="l" rtl="0">
              <a:lnSpc>
                <a:spcPct val="100000"/>
              </a:lnSpc>
              <a:spcBef>
                <a:spcPts val="0"/>
              </a:spcBef>
              <a:spcAft>
                <a:spcPts val="0"/>
              </a:spcAft>
              <a:buClr>
                <a:srgbClr val="FF0000"/>
              </a:buClr>
              <a:buSzPts val="1100"/>
              <a:buChar char="●"/>
            </a:pPr>
            <a:r>
              <a:rPr lang="en" b="1" i="1">
                <a:solidFill>
                  <a:srgbClr val="FF0000"/>
                </a:solidFill>
              </a:rPr>
              <a:t>This is a strict eligibility requirement and there are no exceptions made. If someone is out the age range, please encourage them to share the Rise opportunity with their peers or network for others who can apply</a:t>
            </a:r>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Sample Script:</a:t>
            </a:r>
            <a:endParaRPr>
              <a:solidFill>
                <a:schemeClr val="dk1"/>
              </a:solidFill>
            </a:endParaRPr>
          </a:p>
          <a:p>
            <a:pPr marL="0" lvl="0" indent="0" algn="l" rtl="0">
              <a:lnSpc>
                <a:spcPct val="100000"/>
              </a:lnSpc>
              <a:spcBef>
                <a:spcPts val="0"/>
              </a:spcBef>
              <a:spcAft>
                <a:spcPts val="0"/>
              </a:spcAft>
              <a:buSzPts val="1100"/>
              <a:buNone/>
            </a:pPr>
            <a:endParaRPr i="1">
              <a:solidFill>
                <a:schemeClr val="dk1"/>
              </a:solidFill>
            </a:endParaRPr>
          </a:p>
          <a:p>
            <a:pPr marL="457200" lvl="0" indent="0" algn="l" rtl="0">
              <a:lnSpc>
                <a:spcPct val="115000"/>
              </a:lnSpc>
              <a:spcBef>
                <a:spcPts val="1000"/>
              </a:spcBef>
              <a:spcAft>
                <a:spcPts val="0"/>
              </a:spcAft>
              <a:buSzPts val="1100"/>
              <a:buNone/>
            </a:pPr>
            <a:r>
              <a:rPr lang="en" i="1">
                <a:solidFill>
                  <a:schemeClr val="dk1"/>
                </a:solidFill>
              </a:rPr>
              <a:t>“One particular thing I want to highlight is the eligibility requirement.</a:t>
            </a:r>
            <a:endParaRPr i="1">
              <a:solidFill>
                <a:schemeClr val="dk1"/>
              </a:solidFill>
            </a:endParaRPr>
          </a:p>
          <a:p>
            <a:pPr marL="457200" lvl="0" indent="0" algn="l" rtl="0">
              <a:lnSpc>
                <a:spcPct val="115000"/>
              </a:lnSpc>
              <a:spcBef>
                <a:spcPts val="1000"/>
              </a:spcBef>
              <a:spcAft>
                <a:spcPts val="0"/>
              </a:spcAft>
              <a:buSzPts val="1100"/>
              <a:buNone/>
            </a:pPr>
            <a:r>
              <a:rPr lang="en" i="1">
                <a:solidFill>
                  <a:schemeClr val="dk1"/>
                </a:solidFill>
              </a:rPr>
              <a:t>Rise starts at ages 15-17 and encourages a lifetime of service. Applicants must be between the ages of 15-17 when they apply, meaning they must be born on or in between July 2, 2006 and July 1, 2009.</a:t>
            </a:r>
            <a:endParaRPr i="1">
              <a:solidFill>
                <a:schemeClr val="dk1"/>
              </a:solidFill>
            </a:endParaRPr>
          </a:p>
          <a:p>
            <a:pPr marL="457200" lvl="0" indent="0" algn="l" rtl="0">
              <a:lnSpc>
                <a:spcPct val="115000"/>
              </a:lnSpc>
              <a:spcBef>
                <a:spcPts val="1000"/>
              </a:spcBef>
              <a:spcAft>
                <a:spcPts val="0"/>
              </a:spcAft>
              <a:buSzPts val="1100"/>
              <a:buNone/>
            </a:pPr>
            <a:r>
              <a:rPr lang="en" i="1">
                <a:solidFill>
                  <a:schemeClr val="dk1"/>
                </a:solidFill>
              </a:rPr>
              <a:t>It does not matter what country you live in, background you come from, or academic experience you have. Whether you are interested in science, innovation, technology, art, policy, community organizing, or any other discipline—Rise wants to hear from you!</a:t>
            </a:r>
            <a:endParaRPr i="1">
              <a:solidFill>
                <a:schemeClr val="dk1"/>
              </a:solidFill>
            </a:endParaRPr>
          </a:p>
          <a:p>
            <a:pPr marL="457200" lvl="0" indent="0" algn="l" rtl="0">
              <a:lnSpc>
                <a:spcPct val="115000"/>
              </a:lnSpc>
              <a:spcBef>
                <a:spcPts val="1000"/>
              </a:spcBef>
              <a:spcAft>
                <a:spcPts val="0"/>
              </a:spcAft>
              <a:buSzPts val="1100"/>
              <a:buNone/>
            </a:pPr>
            <a:r>
              <a:rPr lang="en" i="1">
                <a:solidFill>
                  <a:schemeClr val="dk1"/>
                </a:solidFill>
              </a:rPr>
              <a:t>Videos for the Rise Challenge must be submitted in English, but you </a:t>
            </a:r>
            <a:r>
              <a:rPr lang="en" b="1" i="1" u="sng">
                <a:solidFill>
                  <a:srgbClr val="FF0000"/>
                </a:solidFill>
              </a:rPr>
              <a:t>do</a:t>
            </a:r>
            <a:r>
              <a:rPr lang="en" i="1" u="sng">
                <a:solidFill>
                  <a:srgbClr val="FF0000"/>
                </a:solidFill>
              </a:rPr>
              <a:t> </a:t>
            </a:r>
            <a:r>
              <a:rPr lang="en" b="1" i="1" u="sng">
                <a:solidFill>
                  <a:srgbClr val="FF0000"/>
                </a:solidFill>
              </a:rPr>
              <a:t>not</a:t>
            </a:r>
            <a:r>
              <a:rPr lang="en" i="1">
                <a:solidFill>
                  <a:schemeClr val="dk1"/>
                </a:solidFill>
              </a:rPr>
              <a:t> need to submit TESOL/TEFL scores as part of your application.”</a:t>
            </a:r>
            <a:endParaRPr/>
          </a:p>
          <a:p>
            <a:pPr marL="0" lvl="0" indent="0" algn="l" rtl="0">
              <a:lnSpc>
                <a:spcPct val="115000"/>
              </a:lnSpc>
              <a:spcBef>
                <a:spcPts val="1000"/>
              </a:spcBef>
              <a:spcAft>
                <a:spcPts val="0"/>
              </a:spcAft>
              <a:buSzPts val="1100"/>
              <a:buNone/>
            </a:pPr>
            <a:endParaRPr/>
          </a:p>
          <a:p>
            <a:pPr marL="0" lvl="0" indent="0" algn="l" rtl="0">
              <a:lnSpc>
                <a:spcPct val="115000"/>
              </a:lnSpc>
              <a:spcBef>
                <a:spcPts val="1000"/>
              </a:spcBef>
              <a:spcAft>
                <a:spcPts val="100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b="1" u="sng">
                <a:solidFill>
                  <a:schemeClr val="dk1"/>
                </a:solidFill>
              </a:rPr>
              <a:t>Talking points:</a:t>
            </a:r>
            <a:endParaRPr sz="1600" b="1" u="sng">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Please use this slide to let audience know the selection steps to becoming a Rise Global Winner</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b="1">
                <a:solidFill>
                  <a:schemeClr val="dk1"/>
                </a:solidFill>
              </a:rPr>
              <a:t>Please make sure you use the phrase “up to” when stating the number of finalists and winners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Sample script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“After completing the Rise Challenge, applications are evaluated and our team selects up to 500 finalists to participate in a Rise finalist day where you will have further opportunities to demonstrate your capabilities of the Rise Traits. The finalists days consists of activities to showcase your motivations, problem solving abilities, and teamwork skills in an innovative interview format.”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If you are presenting with a </a:t>
            </a:r>
            <a:r>
              <a:rPr lang="en" b="1">
                <a:solidFill>
                  <a:srgbClr val="235EA0"/>
                </a:solidFill>
              </a:rPr>
              <a:t>Rise Global Winner</a:t>
            </a:r>
            <a:r>
              <a:rPr lang="en" b="1">
                <a:solidFill>
                  <a:schemeClr val="dk1"/>
                </a:solidFill>
              </a:rPr>
              <a:t>, please ask them to share their experience as a Finalist.</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Sample Script: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0" algn="l" rtl="0">
              <a:lnSpc>
                <a:spcPct val="100000"/>
              </a:lnSpc>
              <a:spcBef>
                <a:spcPts val="0"/>
              </a:spcBef>
              <a:spcAft>
                <a:spcPts val="0"/>
              </a:spcAft>
              <a:buSzPts val="1100"/>
              <a:buNone/>
            </a:pPr>
            <a:r>
              <a:rPr lang="en" i="1">
                <a:solidFill>
                  <a:schemeClr val="dk1"/>
                </a:solidFill>
              </a:rPr>
              <a:t>“What was your experience like during Finalist Days? What was something you learned about yourself or even other finalists?”</a:t>
            </a: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b="1" u="sng">
                <a:solidFill>
                  <a:schemeClr val="dk1"/>
                </a:solidFill>
              </a:rPr>
              <a:t>Talking points:</a:t>
            </a:r>
            <a:endParaRPr sz="1600" b="1" u="sng">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Please use this slide to wrap up and have audience scan QR code or go to your unique link to register for the challenge.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b="1">
                <a:solidFill>
                  <a:schemeClr val="dk1"/>
                </a:solidFill>
              </a:rPr>
              <a:t>Open up for Q&amp;As</a:t>
            </a:r>
            <a:endParaRPr b="1">
              <a:solidFill>
                <a:schemeClr val="dk1"/>
              </a:solidFill>
            </a:endParaRPr>
          </a:p>
          <a:p>
            <a:pPr marL="0" lvl="0" indent="0" algn="l" rtl="0">
              <a:lnSpc>
                <a:spcPct val="115000"/>
              </a:lnSpc>
              <a:spcBef>
                <a:spcPts val="1000"/>
              </a:spcBef>
              <a:spcAft>
                <a:spcPts val="0"/>
              </a:spcAft>
              <a:buClr>
                <a:schemeClr val="dk1"/>
              </a:buClr>
              <a:buSzPts val="1100"/>
              <a:buFont typeface="Arial"/>
              <a:buNone/>
            </a:pPr>
            <a:endParaRPr>
              <a:solidFill>
                <a:srgbClr val="222222"/>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Sample Script:</a:t>
            </a:r>
            <a:endParaRPr>
              <a:solidFill>
                <a:srgbClr val="222222"/>
              </a:solidFill>
            </a:endParaRPr>
          </a:p>
          <a:p>
            <a:pPr marL="457200" lvl="0" indent="0" algn="l" rtl="0">
              <a:lnSpc>
                <a:spcPct val="115000"/>
              </a:lnSpc>
              <a:spcBef>
                <a:spcPts val="1000"/>
              </a:spcBef>
              <a:spcAft>
                <a:spcPts val="0"/>
              </a:spcAft>
              <a:buSzPts val="1100"/>
              <a:buNone/>
            </a:pPr>
            <a:r>
              <a:rPr lang="en" i="1">
                <a:solidFill>
                  <a:srgbClr val="222222"/>
                </a:solidFill>
              </a:rPr>
              <a:t>“I am going to pause here to give everyone a chance to scan the QR or enter the link into their browser to register for the Rise Challenge, it takes about 2 minutes to complete. You will just need to enter your email and set up an account.</a:t>
            </a:r>
            <a:endParaRPr i="1">
              <a:solidFill>
                <a:srgbClr val="222222"/>
              </a:solidFill>
            </a:endParaRPr>
          </a:p>
          <a:p>
            <a:pPr marL="457200" lvl="0" indent="0" algn="l" rtl="0">
              <a:lnSpc>
                <a:spcPct val="115000"/>
              </a:lnSpc>
              <a:spcBef>
                <a:spcPts val="1000"/>
              </a:spcBef>
              <a:spcAft>
                <a:spcPts val="0"/>
              </a:spcAft>
              <a:buSzPts val="1100"/>
              <a:buNone/>
            </a:pPr>
            <a:r>
              <a:rPr lang="en" i="1">
                <a:solidFill>
                  <a:srgbClr val="222222"/>
                </a:solidFill>
              </a:rPr>
              <a:t>[Pause]</a:t>
            </a:r>
            <a:endParaRPr i="1">
              <a:solidFill>
                <a:srgbClr val="222222"/>
              </a:solidFill>
            </a:endParaRPr>
          </a:p>
          <a:p>
            <a:pPr marL="457200" lvl="0" indent="0" algn="l" rtl="0">
              <a:lnSpc>
                <a:spcPct val="115000"/>
              </a:lnSpc>
              <a:spcBef>
                <a:spcPts val="1000"/>
              </a:spcBef>
              <a:spcAft>
                <a:spcPts val="0"/>
              </a:spcAft>
              <a:buSzPts val="1100"/>
              <a:buNone/>
            </a:pPr>
            <a:endParaRPr i="1">
              <a:solidFill>
                <a:srgbClr val="222222"/>
              </a:solidFill>
            </a:endParaRPr>
          </a:p>
          <a:p>
            <a:pPr marL="457200" lvl="0" indent="0" algn="l" rtl="0">
              <a:lnSpc>
                <a:spcPct val="115000"/>
              </a:lnSpc>
              <a:spcBef>
                <a:spcPts val="1000"/>
              </a:spcBef>
              <a:spcAft>
                <a:spcPts val="0"/>
              </a:spcAft>
              <a:buSzPts val="1100"/>
              <a:buNone/>
            </a:pPr>
            <a:r>
              <a:rPr lang="en" i="1">
                <a:solidFill>
                  <a:srgbClr val="222222"/>
                </a:solidFill>
              </a:rPr>
              <a:t>Thank you! What questions do you have about Rise, our benefits, the Rise Challenge, etc.?”</a:t>
            </a:r>
            <a:endParaRPr i="1">
              <a:solidFill>
                <a:srgbClr val="222222"/>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If you are presenting with a </a:t>
            </a:r>
            <a:r>
              <a:rPr lang="en" b="1">
                <a:solidFill>
                  <a:srgbClr val="235EA0"/>
                </a:solidFill>
              </a:rPr>
              <a:t>Rise Global Winner</a:t>
            </a:r>
            <a:r>
              <a:rPr lang="en" b="1">
                <a:solidFill>
                  <a:schemeClr val="dk1"/>
                </a:solidFill>
              </a:rPr>
              <a:t>, please ask them to share any parting words of advice or encouragement.</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Sample Script:</a:t>
            </a:r>
            <a:endParaRPr>
              <a:solidFill>
                <a:schemeClr val="dk1"/>
              </a:solidFill>
            </a:endParaRPr>
          </a:p>
          <a:p>
            <a:pPr marL="457200" lvl="0" indent="0" algn="l" rtl="0">
              <a:lnSpc>
                <a:spcPct val="115000"/>
              </a:lnSpc>
              <a:spcBef>
                <a:spcPts val="1000"/>
              </a:spcBef>
              <a:spcAft>
                <a:spcPts val="0"/>
              </a:spcAft>
              <a:buSzPts val="1100"/>
              <a:buNone/>
            </a:pPr>
            <a:r>
              <a:rPr lang="en" i="1">
                <a:solidFill>
                  <a:srgbClr val="222222"/>
                </a:solidFill>
              </a:rPr>
              <a:t>“Do you have any final words of advice/encouragement</a:t>
            </a:r>
            <a:r>
              <a:rPr lang="en" i="1">
                <a:solidFill>
                  <a:srgbClr val="222222"/>
                </a:solidFill>
                <a:latin typeface="Franklin Gothic"/>
                <a:ea typeface="Franklin Gothic"/>
                <a:cs typeface="Franklin Gothic"/>
                <a:sym typeface="Franklin Gothic"/>
              </a:rPr>
              <a:t>?”</a:t>
            </a:r>
            <a:endParaRPr i="1">
              <a:solidFill>
                <a:srgbClr val="222222"/>
              </a:solidFill>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7965" indent="-227965">
              <a:lnSpc>
                <a:spcPct val="90000"/>
              </a:lnSpc>
              <a:spcBef>
                <a:spcPts val="1000"/>
              </a:spcBef>
              <a:buFont typeface="Arial"/>
              <a:buChar char="•"/>
            </a:pPr>
            <a:r>
              <a:rPr lang="en-US">
                <a:cs typeface="Calibri"/>
              </a:rPr>
              <a:t>Explain Attitude, Skills, Resources.</a:t>
            </a:r>
            <a:r>
              <a:rPr lang="en-GB"/>
              <a:t>3 minutes to discuss and list "What makes a good leader?"</a:t>
            </a:r>
          </a:p>
          <a:p>
            <a:pPr marL="227965" indent="-227965">
              <a:lnSpc>
                <a:spcPct val="90000"/>
              </a:lnSpc>
              <a:spcBef>
                <a:spcPts val="1000"/>
              </a:spcBef>
              <a:buFont typeface="Arial"/>
              <a:buChar char="•"/>
            </a:pPr>
            <a:endParaRPr lang="en-GB"/>
          </a:p>
          <a:p>
            <a:pPr>
              <a:lnSpc>
                <a:spcPct val="90000"/>
              </a:lnSpc>
              <a:spcBef>
                <a:spcPts val="1000"/>
              </a:spcBef>
            </a:pPr>
            <a:endParaRPr lang="en-GB"/>
          </a:p>
          <a:p>
            <a:pPr marL="227965" indent="-227965">
              <a:lnSpc>
                <a:spcPct val="90000"/>
              </a:lnSpc>
              <a:spcBef>
                <a:spcPts val="1000"/>
              </a:spcBef>
              <a:buFont typeface="Arial"/>
              <a:buChar char="•"/>
            </a:pPr>
            <a:endParaRPr lang="en-GB"/>
          </a:p>
          <a:p>
            <a:pPr marL="227965" indent="-227965">
              <a:lnSpc>
                <a:spcPct val="90000"/>
              </a:lnSpc>
              <a:spcBef>
                <a:spcPts val="1000"/>
              </a:spcBef>
              <a:buFont typeface="Arial"/>
              <a:buChar char="•"/>
            </a:pPr>
            <a:endParaRPr lang="en-GB"/>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A9F56-2C30-4170-92D5-26C6344075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951B1306-85CA-4FBA-AEBD-8586C9A4735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Session Plans for Coaches</a:t>
            </a:r>
          </a:p>
        </p:txBody>
      </p:sp>
    </p:spTree>
    <p:extLst>
      <p:ext uri="{BB962C8B-B14F-4D97-AF65-F5344CB8AC3E}">
        <p14:creationId xmlns:p14="http://schemas.microsoft.com/office/powerpoint/2010/main" val="220932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p:nvPr/>
        </p:nvSpPr>
        <p:spPr>
          <a:xfrm>
            <a:off x="1355650" y="3396875"/>
            <a:ext cx="4048500" cy="53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316F"/>
              </a:solidFill>
              <a:latin typeface="Montserrat"/>
              <a:ea typeface="Montserrat"/>
              <a:cs typeface="Montserrat"/>
              <a:sym typeface="Montserrat"/>
            </a:endParaRPr>
          </a:p>
        </p:txBody>
      </p:sp>
      <p:sp>
        <p:nvSpPr>
          <p:cNvPr id="10" name="Google Shape;10;p2"/>
          <p:cNvSpPr txBox="1"/>
          <p:nvPr/>
        </p:nvSpPr>
        <p:spPr>
          <a:xfrm>
            <a:off x="1080000" y="2834125"/>
            <a:ext cx="6840000" cy="14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316F"/>
              </a:solidFill>
              <a:latin typeface="Montserrat"/>
              <a:ea typeface="Montserrat"/>
              <a:cs typeface="Montserrat"/>
              <a:sym typeface="Montserrat"/>
            </a:endParaRPr>
          </a:p>
        </p:txBody>
      </p:sp>
      <p:sp>
        <p:nvSpPr>
          <p:cNvPr id="11" name="Google Shape;11;p2"/>
          <p:cNvSpPr txBox="1">
            <a:spLocks noGrp="1"/>
          </p:cNvSpPr>
          <p:nvPr>
            <p:ph type="title"/>
          </p:nvPr>
        </p:nvSpPr>
        <p:spPr>
          <a:xfrm>
            <a:off x="5763550" y="2465275"/>
            <a:ext cx="3013500" cy="22236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chemeClr val="lt1"/>
              </a:buClr>
              <a:buSzPts val="4500"/>
              <a:buFont typeface="Poppins"/>
              <a:buNone/>
              <a:defRPr sz="3800">
                <a:solidFill>
                  <a:schemeClr val="lt1"/>
                </a:solidFill>
                <a:latin typeface="Poppins"/>
                <a:ea typeface="Poppins"/>
                <a:cs typeface="Poppins"/>
                <a:sym typeface="Poppins"/>
              </a:defRPr>
            </a:lvl1pPr>
            <a:lvl2pPr lvl="1" algn="l">
              <a:lnSpc>
                <a:spcPct val="100000"/>
              </a:lnSpc>
              <a:spcBef>
                <a:spcPts val="0"/>
              </a:spcBef>
              <a:spcAft>
                <a:spcPts val="0"/>
              </a:spcAft>
              <a:buSzPts val="2800"/>
              <a:buFont typeface="Poppins Light"/>
              <a:buNone/>
              <a:defRPr sz="2900">
                <a:latin typeface="Poppins Light"/>
                <a:ea typeface="Poppins Light"/>
                <a:cs typeface="Poppins Light"/>
                <a:sym typeface="Poppins Light"/>
              </a:defRPr>
            </a:lvl2pPr>
            <a:lvl3pPr lvl="2" algn="l">
              <a:lnSpc>
                <a:spcPct val="100000"/>
              </a:lnSpc>
              <a:spcBef>
                <a:spcPts val="0"/>
              </a:spcBef>
              <a:spcAft>
                <a:spcPts val="0"/>
              </a:spcAft>
              <a:buSzPts val="2800"/>
              <a:buFont typeface="Poppins Light"/>
              <a:buNone/>
              <a:defRPr sz="2900">
                <a:latin typeface="Poppins Light"/>
                <a:ea typeface="Poppins Light"/>
                <a:cs typeface="Poppins Light"/>
                <a:sym typeface="Poppins Light"/>
              </a:defRPr>
            </a:lvl3pPr>
            <a:lvl4pPr lvl="3" algn="l">
              <a:lnSpc>
                <a:spcPct val="100000"/>
              </a:lnSpc>
              <a:spcBef>
                <a:spcPts val="0"/>
              </a:spcBef>
              <a:spcAft>
                <a:spcPts val="0"/>
              </a:spcAft>
              <a:buSzPts val="2800"/>
              <a:buFont typeface="Poppins Light"/>
              <a:buNone/>
              <a:defRPr sz="2900">
                <a:latin typeface="Poppins Light"/>
                <a:ea typeface="Poppins Light"/>
                <a:cs typeface="Poppins Light"/>
                <a:sym typeface="Poppins Light"/>
              </a:defRPr>
            </a:lvl4pPr>
            <a:lvl5pPr lvl="4" algn="l">
              <a:lnSpc>
                <a:spcPct val="100000"/>
              </a:lnSpc>
              <a:spcBef>
                <a:spcPts val="0"/>
              </a:spcBef>
              <a:spcAft>
                <a:spcPts val="0"/>
              </a:spcAft>
              <a:buSzPts val="2800"/>
              <a:buFont typeface="Poppins Light"/>
              <a:buNone/>
              <a:defRPr sz="2900">
                <a:latin typeface="Poppins Light"/>
                <a:ea typeface="Poppins Light"/>
                <a:cs typeface="Poppins Light"/>
                <a:sym typeface="Poppins Light"/>
              </a:defRPr>
            </a:lvl5pPr>
            <a:lvl6pPr lvl="5" algn="l">
              <a:lnSpc>
                <a:spcPct val="100000"/>
              </a:lnSpc>
              <a:spcBef>
                <a:spcPts val="0"/>
              </a:spcBef>
              <a:spcAft>
                <a:spcPts val="0"/>
              </a:spcAft>
              <a:buSzPts val="2800"/>
              <a:buFont typeface="Poppins Light"/>
              <a:buNone/>
              <a:defRPr sz="2900">
                <a:latin typeface="Poppins Light"/>
                <a:ea typeface="Poppins Light"/>
                <a:cs typeface="Poppins Light"/>
                <a:sym typeface="Poppins Light"/>
              </a:defRPr>
            </a:lvl6pPr>
            <a:lvl7pPr lvl="6" algn="l">
              <a:lnSpc>
                <a:spcPct val="100000"/>
              </a:lnSpc>
              <a:spcBef>
                <a:spcPts val="0"/>
              </a:spcBef>
              <a:spcAft>
                <a:spcPts val="0"/>
              </a:spcAft>
              <a:buSzPts val="2800"/>
              <a:buFont typeface="Poppins Light"/>
              <a:buNone/>
              <a:defRPr sz="2900">
                <a:latin typeface="Poppins Light"/>
                <a:ea typeface="Poppins Light"/>
                <a:cs typeface="Poppins Light"/>
                <a:sym typeface="Poppins Light"/>
              </a:defRPr>
            </a:lvl7pPr>
            <a:lvl8pPr lvl="7" algn="l">
              <a:lnSpc>
                <a:spcPct val="100000"/>
              </a:lnSpc>
              <a:spcBef>
                <a:spcPts val="0"/>
              </a:spcBef>
              <a:spcAft>
                <a:spcPts val="0"/>
              </a:spcAft>
              <a:buSzPts val="2800"/>
              <a:buFont typeface="Poppins Light"/>
              <a:buNone/>
              <a:defRPr sz="2900">
                <a:latin typeface="Poppins Light"/>
                <a:ea typeface="Poppins Light"/>
                <a:cs typeface="Poppins Light"/>
                <a:sym typeface="Poppins Light"/>
              </a:defRPr>
            </a:lvl8pPr>
            <a:lvl9pPr lvl="8" algn="l">
              <a:lnSpc>
                <a:spcPct val="100000"/>
              </a:lnSpc>
              <a:spcBef>
                <a:spcPts val="0"/>
              </a:spcBef>
              <a:spcAft>
                <a:spcPts val="0"/>
              </a:spcAft>
              <a:buSzPts val="2800"/>
              <a:buFont typeface="Poppins Light"/>
              <a:buNone/>
              <a:defRPr sz="2900">
                <a:latin typeface="Poppins Light"/>
                <a:ea typeface="Poppins Light"/>
                <a:cs typeface="Poppins Light"/>
                <a:sym typeface="Poppins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1 1">
  <p:cSld name="TITLE_ONLY_1_1_1">
    <p:bg>
      <p:bgPr>
        <a:solidFill>
          <a:schemeClr val="dk1"/>
        </a:solidFill>
        <a:effectLst/>
      </p:bgPr>
    </p:bg>
    <p:spTree>
      <p:nvGrpSpPr>
        <p:cNvPr id="1" name="Shape 58"/>
        <p:cNvGrpSpPr/>
        <p:nvPr/>
      </p:nvGrpSpPr>
      <p:grpSpPr>
        <a:xfrm>
          <a:off x="0" y="0"/>
          <a:ext cx="0" cy="0"/>
          <a:chOff x="0" y="0"/>
          <a:chExt cx="0" cy="0"/>
        </a:xfrm>
      </p:grpSpPr>
      <p:cxnSp>
        <p:nvCxnSpPr>
          <p:cNvPr id="59" name="Google Shape;59;p11"/>
          <p:cNvCxnSpPr/>
          <p:nvPr/>
        </p:nvCxnSpPr>
        <p:spPr>
          <a:xfrm>
            <a:off x="-19050" y="2649625"/>
            <a:ext cx="9134400" cy="0"/>
          </a:xfrm>
          <a:prstGeom prst="straightConnector1">
            <a:avLst/>
          </a:prstGeom>
          <a:noFill/>
          <a:ln w="38100" cap="flat" cmpd="sng">
            <a:solidFill>
              <a:schemeClr val="accent3"/>
            </a:solidFill>
            <a:prstDash val="solid"/>
            <a:round/>
            <a:headEnd type="none" w="sm" len="sm"/>
            <a:tailEnd type="none" w="sm" len="sm"/>
          </a:ln>
        </p:spPr>
      </p:cxnSp>
      <p:sp>
        <p:nvSpPr>
          <p:cNvPr id="60" name="Google Shape;60;p11"/>
          <p:cNvSpPr/>
          <p:nvPr/>
        </p:nvSpPr>
        <p:spPr>
          <a:xfrm>
            <a:off x="7220300" y="2440567"/>
            <a:ext cx="416700" cy="416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1"/>
          <p:cNvSpPr/>
          <p:nvPr/>
        </p:nvSpPr>
        <p:spPr>
          <a:xfrm>
            <a:off x="5551675" y="2440567"/>
            <a:ext cx="416700" cy="416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1"/>
          <p:cNvSpPr/>
          <p:nvPr/>
        </p:nvSpPr>
        <p:spPr>
          <a:xfrm>
            <a:off x="3857650" y="2440567"/>
            <a:ext cx="416700" cy="416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1"/>
          <p:cNvSpPr/>
          <p:nvPr/>
        </p:nvSpPr>
        <p:spPr>
          <a:xfrm>
            <a:off x="2154950" y="2440567"/>
            <a:ext cx="416700" cy="416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1"/>
          <p:cNvSpPr/>
          <p:nvPr/>
        </p:nvSpPr>
        <p:spPr>
          <a:xfrm>
            <a:off x="452250" y="2440567"/>
            <a:ext cx="416700" cy="416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1"/>
          <p:cNvSpPr txBox="1">
            <a:spLocks noGrp="1"/>
          </p:cNvSpPr>
          <p:nvPr>
            <p:ph type="title"/>
          </p:nvPr>
        </p:nvSpPr>
        <p:spPr>
          <a:xfrm>
            <a:off x="345150" y="161875"/>
            <a:ext cx="8351100" cy="45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3"/>
              </a:buClr>
              <a:buSzPts val="2000"/>
              <a:buNone/>
              <a:defRPr sz="2000">
                <a:solidFill>
                  <a:schemeClr val="accent3"/>
                </a:solidFill>
              </a:defRPr>
            </a:lvl1pPr>
            <a:lvl2pPr lvl="1" algn="l">
              <a:lnSpc>
                <a:spcPct val="100000"/>
              </a:lnSpc>
              <a:spcBef>
                <a:spcPts val="0"/>
              </a:spcBef>
              <a:spcAft>
                <a:spcPts val="0"/>
              </a:spcAft>
              <a:buClr>
                <a:schemeClr val="accent3"/>
              </a:buClr>
              <a:buSzPts val="2800"/>
              <a:buNone/>
              <a:defRPr>
                <a:solidFill>
                  <a:schemeClr val="accent3"/>
                </a:solidFill>
              </a:defRPr>
            </a:lvl2pPr>
            <a:lvl3pPr lvl="2" algn="l">
              <a:lnSpc>
                <a:spcPct val="100000"/>
              </a:lnSpc>
              <a:spcBef>
                <a:spcPts val="0"/>
              </a:spcBef>
              <a:spcAft>
                <a:spcPts val="0"/>
              </a:spcAft>
              <a:buClr>
                <a:schemeClr val="accent3"/>
              </a:buClr>
              <a:buSzPts val="2800"/>
              <a:buNone/>
              <a:defRPr>
                <a:solidFill>
                  <a:schemeClr val="accent3"/>
                </a:solidFill>
              </a:defRPr>
            </a:lvl3pPr>
            <a:lvl4pPr lvl="3" algn="l">
              <a:lnSpc>
                <a:spcPct val="100000"/>
              </a:lnSpc>
              <a:spcBef>
                <a:spcPts val="0"/>
              </a:spcBef>
              <a:spcAft>
                <a:spcPts val="0"/>
              </a:spcAft>
              <a:buClr>
                <a:schemeClr val="accent3"/>
              </a:buClr>
              <a:buSzPts val="2800"/>
              <a:buNone/>
              <a:defRPr>
                <a:solidFill>
                  <a:schemeClr val="accent3"/>
                </a:solidFill>
              </a:defRPr>
            </a:lvl4pPr>
            <a:lvl5pPr lvl="4" algn="l">
              <a:lnSpc>
                <a:spcPct val="100000"/>
              </a:lnSpc>
              <a:spcBef>
                <a:spcPts val="0"/>
              </a:spcBef>
              <a:spcAft>
                <a:spcPts val="0"/>
              </a:spcAft>
              <a:buClr>
                <a:schemeClr val="accent3"/>
              </a:buClr>
              <a:buSzPts val="2800"/>
              <a:buNone/>
              <a:defRPr>
                <a:solidFill>
                  <a:schemeClr val="accent3"/>
                </a:solidFill>
              </a:defRPr>
            </a:lvl5pPr>
            <a:lvl6pPr lvl="5" algn="l">
              <a:lnSpc>
                <a:spcPct val="100000"/>
              </a:lnSpc>
              <a:spcBef>
                <a:spcPts val="0"/>
              </a:spcBef>
              <a:spcAft>
                <a:spcPts val="0"/>
              </a:spcAft>
              <a:buClr>
                <a:schemeClr val="accent3"/>
              </a:buClr>
              <a:buSzPts val="2800"/>
              <a:buNone/>
              <a:defRPr>
                <a:solidFill>
                  <a:schemeClr val="accent3"/>
                </a:solidFill>
              </a:defRPr>
            </a:lvl6pPr>
            <a:lvl7pPr lvl="6" algn="l">
              <a:lnSpc>
                <a:spcPct val="100000"/>
              </a:lnSpc>
              <a:spcBef>
                <a:spcPts val="0"/>
              </a:spcBef>
              <a:spcAft>
                <a:spcPts val="0"/>
              </a:spcAft>
              <a:buClr>
                <a:schemeClr val="accent3"/>
              </a:buClr>
              <a:buSzPts val="2800"/>
              <a:buNone/>
              <a:defRPr>
                <a:solidFill>
                  <a:schemeClr val="accent3"/>
                </a:solidFill>
              </a:defRPr>
            </a:lvl7pPr>
            <a:lvl8pPr lvl="7" algn="l">
              <a:lnSpc>
                <a:spcPct val="100000"/>
              </a:lnSpc>
              <a:spcBef>
                <a:spcPts val="0"/>
              </a:spcBef>
              <a:spcAft>
                <a:spcPts val="0"/>
              </a:spcAft>
              <a:buClr>
                <a:schemeClr val="accent3"/>
              </a:buClr>
              <a:buSzPts val="2800"/>
              <a:buNone/>
              <a:defRPr>
                <a:solidFill>
                  <a:schemeClr val="accent3"/>
                </a:solidFill>
              </a:defRPr>
            </a:lvl8pPr>
            <a:lvl9pPr lvl="8" algn="l">
              <a:lnSpc>
                <a:spcPct val="100000"/>
              </a:lnSpc>
              <a:spcBef>
                <a:spcPts val="0"/>
              </a:spcBef>
              <a:spcAft>
                <a:spcPts val="0"/>
              </a:spcAft>
              <a:buClr>
                <a:schemeClr val="accent3"/>
              </a:buClr>
              <a:buSzPts val="2800"/>
              <a:buNone/>
              <a:defRPr>
                <a:solidFill>
                  <a:schemeClr val="accent3"/>
                </a:solidFill>
              </a:defRPr>
            </a:lvl9pPr>
          </a:lstStyle>
          <a:p>
            <a:endParaRPr/>
          </a:p>
        </p:txBody>
      </p:sp>
      <p:sp>
        <p:nvSpPr>
          <p:cNvPr id="66" name="Google Shape;66;p11"/>
          <p:cNvSpPr txBox="1"/>
          <p:nvPr/>
        </p:nvSpPr>
        <p:spPr>
          <a:xfrm>
            <a:off x="7105275" y="161875"/>
            <a:ext cx="1764000" cy="3078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 sz="800" b="0" i="0" u="none" strike="noStrike" cap="none">
                <a:solidFill>
                  <a:schemeClr val="lt1"/>
                </a:solidFill>
                <a:latin typeface="Poppins"/>
                <a:ea typeface="Poppins"/>
                <a:cs typeface="Poppins"/>
                <a:sym typeface="Poppins"/>
              </a:rPr>
              <a:t>*Hypothetical profile</a:t>
            </a:r>
            <a:endParaRPr sz="800" b="1" i="0" u="none" strike="noStrike" cap="none">
              <a:solidFill>
                <a:schemeClr val="lt1"/>
              </a:solidFill>
              <a:latin typeface="Poppins"/>
              <a:ea typeface="Poppins"/>
              <a:cs typeface="Poppins"/>
              <a:sym typeface="Poppins"/>
            </a:endParaRPr>
          </a:p>
        </p:txBody>
      </p:sp>
      <p:sp>
        <p:nvSpPr>
          <p:cNvPr id="67" name="Google Shape;67;p11"/>
          <p:cNvSpPr txBox="1"/>
          <p:nvPr/>
        </p:nvSpPr>
        <p:spPr>
          <a:xfrm>
            <a:off x="416760" y="2847150"/>
            <a:ext cx="16224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500" b="1" i="0" u="none" strike="noStrike" cap="none">
                <a:solidFill>
                  <a:schemeClr val="accent2"/>
                </a:solidFill>
                <a:latin typeface="Poppins"/>
                <a:ea typeface="Poppins"/>
                <a:cs typeface="Poppins"/>
                <a:sym typeface="Poppins"/>
              </a:rPr>
              <a:t>15 - 17</a:t>
            </a:r>
            <a:endParaRPr sz="1500" b="1" i="0" u="none" strike="noStrike" cap="none">
              <a:solidFill>
                <a:schemeClr val="accent2"/>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100"/>
              <a:buFont typeface="Arial"/>
              <a:buNone/>
            </a:pPr>
            <a:endParaRPr sz="1500" b="0" i="0" u="none" strike="noStrike" cap="none">
              <a:solidFill>
                <a:schemeClr val="accent2"/>
              </a:solidFill>
              <a:latin typeface="Poppins"/>
              <a:ea typeface="Poppins"/>
              <a:cs typeface="Poppins"/>
              <a:sym typeface="Poppins"/>
            </a:endParaRPr>
          </a:p>
        </p:txBody>
      </p:sp>
      <p:sp>
        <p:nvSpPr>
          <p:cNvPr id="68" name="Google Shape;68;p11"/>
          <p:cNvSpPr txBox="1"/>
          <p:nvPr/>
        </p:nvSpPr>
        <p:spPr>
          <a:xfrm>
            <a:off x="2130962" y="2847150"/>
            <a:ext cx="14079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500" b="1" i="0" u="none" strike="noStrike" cap="none">
                <a:solidFill>
                  <a:schemeClr val="accent2"/>
                </a:solidFill>
                <a:latin typeface="Poppins"/>
                <a:ea typeface="Poppins"/>
                <a:cs typeface="Poppins"/>
                <a:sym typeface="Poppins"/>
              </a:rPr>
              <a:t>17 - 21</a:t>
            </a:r>
            <a:endParaRPr sz="1500" b="1" i="0" u="none" strike="noStrike" cap="none">
              <a:solidFill>
                <a:schemeClr val="accent2"/>
              </a:solidFill>
              <a:latin typeface="Poppins"/>
              <a:ea typeface="Poppins"/>
              <a:cs typeface="Poppins"/>
              <a:sym typeface="Poppins"/>
            </a:endParaRPr>
          </a:p>
        </p:txBody>
      </p:sp>
      <p:sp>
        <p:nvSpPr>
          <p:cNvPr id="69" name="Google Shape;69;p11"/>
          <p:cNvSpPr txBox="1"/>
          <p:nvPr/>
        </p:nvSpPr>
        <p:spPr>
          <a:xfrm>
            <a:off x="3822975" y="2847150"/>
            <a:ext cx="13014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500" b="1" i="0" u="none" strike="noStrike" cap="none">
                <a:solidFill>
                  <a:schemeClr val="accent2"/>
                </a:solidFill>
                <a:latin typeface="Poppins"/>
                <a:ea typeface="Poppins"/>
                <a:cs typeface="Poppins"/>
                <a:sym typeface="Poppins"/>
              </a:rPr>
              <a:t>21 - 30</a:t>
            </a:r>
            <a:endParaRPr sz="1500" b="1" i="0" u="none" strike="noStrike" cap="none">
              <a:solidFill>
                <a:schemeClr val="accent2"/>
              </a:solidFill>
              <a:latin typeface="Poppins"/>
              <a:ea typeface="Poppins"/>
              <a:cs typeface="Poppins"/>
              <a:sym typeface="Poppins"/>
            </a:endParaRPr>
          </a:p>
        </p:txBody>
      </p:sp>
      <p:sp>
        <p:nvSpPr>
          <p:cNvPr id="70" name="Google Shape;70;p11"/>
          <p:cNvSpPr txBox="1"/>
          <p:nvPr/>
        </p:nvSpPr>
        <p:spPr>
          <a:xfrm>
            <a:off x="5505075" y="2847150"/>
            <a:ext cx="11046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500" b="1" i="0" u="none" strike="noStrike" cap="none">
                <a:solidFill>
                  <a:schemeClr val="accent2"/>
                </a:solidFill>
                <a:latin typeface="Poppins"/>
                <a:ea typeface="Poppins"/>
                <a:cs typeface="Poppins"/>
                <a:sym typeface="Poppins"/>
              </a:rPr>
              <a:t>27 - 35</a:t>
            </a:r>
            <a:endParaRPr sz="1500" b="1" i="0" u="none" strike="noStrike" cap="none">
              <a:solidFill>
                <a:schemeClr val="accent2"/>
              </a:solidFill>
              <a:latin typeface="Poppins"/>
              <a:ea typeface="Poppins"/>
              <a:cs typeface="Poppins"/>
              <a:sym typeface="Poppins"/>
            </a:endParaRPr>
          </a:p>
        </p:txBody>
      </p:sp>
      <p:sp>
        <p:nvSpPr>
          <p:cNvPr id="71" name="Google Shape;71;p11"/>
          <p:cNvSpPr txBox="1"/>
          <p:nvPr/>
        </p:nvSpPr>
        <p:spPr>
          <a:xfrm>
            <a:off x="7187175" y="2847150"/>
            <a:ext cx="9369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500" b="1" i="0" u="none" strike="noStrike" cap="none">
                <a:solidFill>
                  <a:schemeClr val="accent2"/>
                </a:solidFill>
                <a:latin typeface="Poppins"/>
                <a:ea typeface="Poppins"/>
                <a:cs typeface="Poppins"/>
                <a:sym typeface="Poppins"/>
              </a:rPr>
              <a:t>45+</a:t>
            </a:r>
            <a:endParaRPr sz="1500" b="1" i="0" u="none" strike="noStrike" cap="none">
              <a:solidFill>
                <a:schemeClr val="accent2"/>
              </a:solidFill>
              <a:latin typeface="Poppins"/>
              <a:ea typeface="Poppins"/>
              <a:cs typeface="Poppins"/>
              <a:sym typeface="Poppins"/>
            </a:endParaRPr>
          </a:p>
        </p:txBody>
      </p:sp>
      <p:grpSp>
        <p:nvGrpSpPr>
          <p:cNvPr id="72" name="Google Shape;72;p11"/>
          <p:cNvGrpSpPr/>
          <p:nvPr/>
        </p:nvGrpSpPr>
        <p:grpSpPr>
          <a:xfrm>
            <a:off x="416837" y="2425282"/>
            <a:ext cx="464697" cy="447269"/>
            <a:chOff x="2935918" y="8216109"/>
            <a:chExt cx="708920" cy="682332"/>
          </a:xfrm>
        </p:grpSpPr>
        <p:sp>
          <p:nvSpPr>
            <p:cNvPr id="73" name="Google Shape;73;p11"/>
            <p:cNvSpPr/>
            <p:nvPr/>
          </p:nvSpPr>
          <p:spPr>
            <a:xfrm>
              <a:off x="2935918" y="8216109"/>
              <a:ext cx="708920" cy="682332"/>
            </a:xfrm>
            <a:custGeom>
              <a:avLst/>
              <a:gdLst/>
              <a:ahLst/>
              <a:cxnLst/>
              <a:rect l="l" t="t" r="r" b="b"/>
              <a:pathLst>
                <a:path w="65474" h="63033" extrusionOk="0">
                  <a:moveTo>
                    <a:pt x="34010" y="4820"/>
                  </a:moveTo>
                  <a:cubicBezTo>
                    <a:pt x="37430" y="4820"/>
                    <a:pt x="40877" y="5480"/>
                    <a:pt x="44158" y="6841"/>
                  </a:cubicBezTo>
                  <a:cubicBezTo>
                    <a:pt x="54165" y="10969"/>
                    <a:pt x="60667" y="20693"/>
                    <a:pt x="60667" y="31492"/>
                  </a:cubicBezTo>
                  <a:cubicBezTo>
                    <a:pt x="60611" y="46249"/>
                    <a:pt x="48681" y="58179"/>
                    <a:pt x="33981" y="58179"/>
                  </a:cubicBezTo>
                  <a:cubicBezTo>
                    <a:pt x="23182" y="58179"/>
                    <a:pt x="13457" y="51677"/>
                    <a:pt x="9330" y="41726"/>
                  </a:cubicBezTo>
                  <a:cubicBezTo>
                    <a:pt x="5202" y="31775"/>
                    <a:pt x="7464" y="20297"/>
                    <a:pt x="15097" y="12665"/>
                  </a:cubicBezTo>
                  <a:cubicBezTo>
                    <a:pt x="20213" y="7549"/>
                    <a:pt x="27056" y="4820"/>
                    <a:pt x="34010" y="4820"/>
                  </a:cubicBezTo>
                  <a:close/>
                  <a:moveTo>
                    <a:pt x="33981" y="0"/>
                  </a:moveTo>
                  <a:cubicBezTo>
                    <a:pt x="21259" y="0"/>
                    <a:pt x="9725" y="7689"/>
                    <a:pt x="4863" y="19449"/>
                  </a:cubicBezTo>
                  <a:cubicBezTo>
                    <a:pt x="1" y="31210"/>
                    <a:pt x="2658" y="44779"/>
                    <a:pt x="11704" y="53769"/>
                  </a:cubicBezTo>
                  <a:cubicBezTo>
                    <a:pt x="17713" y="59815"/>
                    <a:pt x="25768" y="63033"/>
                    <a:pt x="33961" y="63033"/>
                  </a:cubicBezTo>
                  <a:cubicBezTo>
                    <a:pt x="38026" y="63033"/>
                    <a:pt x="42124" y="62241"/>
                    <a:pt x="46024" y="60610"/>
                  </a:cubicBezTo>
                  <a:cubicBezTo>
                    <a:pt x="57840" y="55747"/>
                    <a:pt x="65473" y="44270"/>
                    <a:pt x="65473" y="31492"/>
                  </a:cubicBezTo>
                  <a:cubicBezTo>
                    <a:pt x="65473" y="14135"/>
                    <a:pt x="51395" y="0"/>
                    <a:pt x="339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1"/>
            <p:cNvSpPr/>
            <p:nvPr/>
          </p:nvSpPr>
          <p:spPr>
            <a:xfrm>
              <a:off x="3139341" y="8376785"/>
              <a:ext cx="329607" cy="330465"/>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 name="Google Shape;75;p11"/>
          <p:cNvGrpSpPr/>
          <p:nvPr/>
        </p:nvGrpSpPr>
        <p:grpSpPr>
          <a:xfrm>
            <a:off x="2130959" y="2425282"/>
            <a:ext cx="464697" cy="447269"/>
            <a:chOff x="369590" y="8225934"/>
            <a:chExt cx="708920" cy="682332"/>
          </a:xfrm>
        </p:grpSpPr>
        <p:grpSp>
          <p:nvGrpSpPr>
            <p:cNvPr id="76" name="Google Shape;76;p11"/>
            <p:cNvGrpSpPr/>
            <p:nvPr/>
          </p:nvGrpSpPr>
          <p:grpSpPr>
            <a:xfrm>
              <a:off x="560124" y="8413833"/>
              <a:ext cx="337011" cy="343185"/>
              <a:chOff x="-40742750" y="3972175"/>
              <a:chExt cx="311125" cy="316825"/>
            </a:xfrm>
          </p:grpSpPr>
          <p:sp>
            <p:nvSpPr>
              <p:cNvPr id="77" name="Google Shape;77;p11"/>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1"/>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p11"/>
            <p:cNvSpPr/>
            <p:nvPr/>
          </p:nvSpPr>
          <p:spPr>
            <a:xfrm>
              <a:off x="369590" y="8225934"/>
              <a:ext cx="708920" cy="682332"/>
            </a:xfrm>
            <a:custGeom>
              <a:avLst/>
              <a:gdLst/>
              <a:ahLst/>
              <a:cxnLst/>
              <a:rect l="l" t="t" r="r" b="b"/>
              <a:pathLst>
                <a:path w="65474" h="63033" extrusionOk="0">
                  <a:moveTo>
                    <a:pt x="34010" y="4820"/>
                  </a:moveTo>
                  <a:cubicBezTo>
                    <a:pt x="37430" y="4820"/>
                    <a:pt x="40877" y="5480"/>
                    <a:pt x="44158" y="6841"/>
                  </a:cubicBezTo>
                  <a:cubicBezTo>
                    <a:pt x="54165" y="10969"/>
                    <a:pt x="60667" y="20693"/>
                    <a:pt x="60667" y="31492"/>
                  </a:cubicBezTo>
                  <a:cubicBezTo>
                    <a:pt x="60611" y="46249"/>
                    <a:pt x="48681" y="58179"/>
                    <a:pt x="33981" y="58179"/>
                  </a:cubicBezTo>
                  <a:cubicBezTo>
                    <a:pt x="23182" y="58179"/>
                    <a:pt x="13457" y="51677"/>
                    <a:pt x="9330" y="41726"/>
                  </a:cubicBezTo>
                  <a:cubicBezTo>
                    <a:pt x="5202" y="31775"/>
                    <a:pt x="7464" y="20297"/>
                    <a:pt x="15097" y="12665"/>
                  </a:cubicBezTo>
                  <a:cubicBezTo>
                    <a:pt x="20213" y="7549"/>
                    <a:pt x="27056" y="4820"/>
                    <a:pt x="34010" y="4820"/>
                  </a:cubicBezTo>
                  <a:close/>
                  <a:moveTo>
                    <a:pt x="33981" y="0"/>
                  </a:moveTo>
                  <a:cubicBezTo>
                    <a:pt x="21259" y="0"/>
                    <a:pt x="9725" y="7689"/>
                    <a:pt x="4863" y="19449"/>
                  </a:cubicBezTo>
                  <a:cubicBezTo>
                    <a:pt x="1" y="31210"/>
                    <a:pt x="2658" y="44779"/>
                    <a:pt x="11704" y="53769"/>
                  </a:cubicBezTo>
                  <a:cubicBezTo>
                    <a:pt x="17713" y="59815"/>
                    <a:pt x="25768" y="63033"/>
                    <a:pt x="33961" y="63033"/>
                  </a:cubicBezTo>
                  <a:cubicBezTo>
                    <a:pt x="38026" y="63033"/>
                    <a:pt x="42124" y="62241"/>
                    <a:pt x="46024" y="60610"/>
                  </a:cubicBezTo>
                  <a:cubicBezTo>
                    <a:pt x="57840" y="55747"/>
                    <a:pt x="65473" y="44270"/>
                    <a:pt x="65473" y="31492"/>
                  </a:cubicBezTo>
                  <a:cubicBezTo>
                    <a:pt x="65473" y="14135"/>
                    <a:pt x="51395" y="0"/>
                    <a:pt x="33981"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 name="Google Shape;80;p11"/>
          <p:cNvGrpSpPr/>
          <p:nvPr/>
        </p:nvGrpSpPr>
        <p:grpSpPr>
          <a:xfrm>
            <a:off x="3822963" y="2425282"/>
            <a:ext cx="464697" cy="447269"/>
            <a:chOff x="6739453" y="8216109"/>
            <a:chExt cx="708920" cy="682332"/>
          </a:xfrm>
        </p:grpSpPr>
        <p:sp>
          <p:nvSpPr>
            <p:cNvPr id="81" name="Google Shape;81;p11"/>
            <p:cNvSpPr/>
            <p:nvPr/>
          </p:nvSpPr>
          <p:spPr>
            <a:xfrm>
              <a:off x="6739453" y="8216109"/>
              <a:ext cx="708920" cy="682332"/>
            </a:xfrm>
            <a:custGeom>
              <a:avLst/>
              <a:gdLst/>
              <a:ahLst/>
              <a:cxnLst/>
              <a:rect l="l" t="t" r="r" b="b"/>
              <a:pathLst>
                <a:path w="65474" h="63033" extrusionOk="0">
                  <a:moveTo>
                    <a:pt x="34010" y="4820"/>
                  </a:moveTo>
                  <a:cubicBezTo>
                    <a:pt x="37430" y="4820"/>
                    <a:pt x="40877" y="5480"/>
                    <a:pt x="44158" y="6841"/>
                  </a:cubicBezTo>
                  <a:cubicBezTo>
                    <a:pt x="54165" y="10969"/>
                    <a:pt x="60667" y="20693"/>
                    <a:pt x="60667" y="31492"/>
                  </a:cubicBezTo>
                  <a:cubicBezTo>
                    <a:pt x="60611" y="46249"/>
                    <a:pt x="48681" y="58179"/>
                    <a:pt x="33981" y="58179"/>
                  </a:cubicBezTo>
                  <a:cubicBezTo>
                    <a:pt x="23182" y="58179"/>
                    <a:pt x="13457" y="51677"/>
                    <a:pt x="9330" y="41726"/>
                  </a:cubicBezTo>
                  <a:cubicBezTo>
                    <a:pt x="5202" y="31775"/>
                    <a:pt x="7464" y="20297"/>
                    <a:pt x="15097" y="12665"/>
                  </a:cubicBezTo>
                  <a:cubicBezTo>
                    <a:pt x="20213" y="7549"/>
                    <a:pt x="27056" y="4820"/>
                    <a:pt x="34010" y="4820"/>
                  </a:cubicBezTo>
                  <a:close/>
                  <a:moveTo>
                    <a:pt x="33981" y="0"/>
                  </a:moveTo>
                  <a:cubicBezTo>
                    <a:pt x="21259" y="0"/>
                    <a:pt x="9725" y="7689"/>
                    <a:pt x="4863" y="19449"/>
                  </a:cubicBezTo>
                  <a:cubicBezTo>
                    <a:pt x="1" y="31210"/>
                    <a:pt x="2658" y="44779"/>
                    <a:pt x="11704" y="53769"/>
                  </a:cubicBezTo>
                  <a:cubicBezTo>
                    <a:pt x="17713" y="59815"/>
                    <a:pt x="25768" y="63033"/>
                    <a:pt x="33961" y="63033"/>
                  </a:cubicBezTo>
                  <a:cubicBezTo>
                    <a:pt x="38026" y="63033"/>
                    <a:pt x="42124" y="62241"/>
                    <a:pt x="46024" y="60610"/>
                  </a:cubicBezTo>
                  <a:cubicBezTo>
                    <a:pt x="57840" y="55747"/>
                    <a:pt x="65473" y="44270"/>
                    <a:pt x="65473" y="31492"/>
                  </a:cubicBezTo>
                  <a:cubicBezTo>
                    <a:pt x="65473" y="14135"/>
                    <a:pt x="51395" y="0"/>
                    <a:pt x="33981"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 name="Google Shape;82;p11"/>
            <p:cNvGrpSpPr/>
            <p:nvPr/>
          </p:nvGrpSpPr>
          <p:grpSpPr>
            <a:xfrm>
              <a:off x="6938353" y="8381928"/>
              <a:ext cx="334346" cy="332168"/>
              <a:chOff x="580725" y="3617925"/>
              <a:chExt cx="299325" cy="297375"/>
            </a:xfrm>
          </p:grpSpPr>
          <p:sp>
            <p:nvSpPr>
              <p:cNvPr id="83" name="Google Shape;83;p11"/>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1"/>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1"/>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1"/>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1"/>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8" name="Google Shape;88;p11"/>
          <p:cNvGrpSpPr/>
          <p:nvPr/>
        </p:nvGrpSpPr>
        <p:grpSpPr>
          <a:xfrm>
            <a:off x="5514987" y="2425282"/>
            <a:ext cx="464697" cy="447269"/>
            <a:chOff x="5471608" y="8216109"/>
            <a:chExt cx="708920" cy="682332"/>
          </a:xfrm>
        </p:grpSpPr>
        <p:sp>
          <p:nvSpPr>
            <p:cNvPr id="89" name="Google Shape;89;p11"/>
            <p:cNvSpPr/>
            <p:nvPr/>
          </p:nvSpPr>
          <p:spPr>
            <a:xfrm>
              <a:off x="5471608" y="8216109"/>
              <a:ext cx="708920" cy="682332"/>
            </a:xfrm>
            <a:custGeom>
              <a:avLst/>
              <a:gdLst/>
              <a:ahLst/>
              <a:cxnLst/>
              <a:rect l="l" t="t" r="r" b="b"/>
              <a:pathLst>
                <a:path w="65474" h="63033" extrusionOk="0">
                  <a:moveTo>
                    <a:pt x="34010" y="4820"/>
                  </a:moveTo>
                  <a:cubicBezTo>
                    <a:pt x="37430" y="4820"/>
                    <a:pt x="40877" y="5480"/>
                    <a:pt x="44158" y="6841"/>
                  </a:cubicBezTo>
                  <a:cubicBezTo>
                    <a:pt x="54165" y="10969"/>
                    <a:pt x="60667" y="20693"/>
                    <a:pt x="60667" y="31492"/>
                  </a:cubicBezTo>
                  <a:cubicBezTo>
                    <a:pt x="60611" y="46249"/>
                    <a:pt x="48681" y="58179"/>
                    <a:pt x="33981" y="58179"/>
                  </a:cubicBezTo>
                  <a:cubicBezTo>
                    <a:pt x="23182" y="58179"/>
                    <a:pt x="13457" y="51677"/>
                    <a:pt x="9330" y="41726"/>
                  </a:cubicBezTo>
                  <a:cubicBezTo>
                    <a:pt x="5202" y="31775"/>
                    <a:pt x="7464" y="20297"/>
                    <a:pt x="15097" y="12665"/>
                  </a:cubicBezTo>
                  <a:cubicBezTo>
                    <a:pt x="20213" y="7549"/>
                    <a:pt x="27056" y="4820"/>
                    <a:pt x="34010" y="4820"/>
                  </a:cubicBezTo>
                  <a:close/>
                  <a:moveTo>
                    <a:pt x="33981" y="0"/>
                  </a:moveTo>
                  <a:cubicBezTo>
                    <a:pt x="21259" y="0"/>
                    <a:pt x="9725" y="7689"/>
                    <a:pt x="4863" y="19449"/>
                  </a:cubicBezTo>
                  <a:cubicBezTo>
                    <a:pt x="1" y="31210"/>
                    <a:pt x="2658" y="44779"/>
                    <a:pt x="11704" y="53769"/>
                  </a:cubicBezTo>
                  <a:cubicBezTo>
                    <a:pt x="17713" y="59815"/>
                    <a:pt x="25768" y="63033"/>
                    <a:pt x="33961" y="63033"/>
                  </a:cubicBezTo>
                  <a:cubicBezTo>
                    <a:pt x="38026" y="63033"/>
                    <a:pt x="42124" y="62241"/>
                    <a:pt x="46024" y="60610"/>
                  </a:cubicBezTo>
                  <a:cubicBezTo>
                    <a:pt x="57840" y="55747"/>
                    <a:pt x="65473" y="44270"/>
                    <a:pt x="65473" y="31492"/>
                  </a:cubicBezTo>
                  <a:cubicBezTo>
                    <a:pt x="65473" y="14135"/>
                    <a:pt x="51395" y="0"/>
                    <a:pt x="33981"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1"/>
            <p:cNvSpPr/>
            <p:nvPr/>
          </p:nvSpPr>
          <p:spPr>
            <a:xfrm>
              <a:off x="5726080" y="8376309"/>
              <a:ext cx="229792" cy="34942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 name="Google Shape;91;p11"/>
          <p:cNvGrpSpPr/>
          <p:nvPr/>
        </p:nvGrpSpPr>
        <p:grpSpPr>
          <a:xfrm>
            <a:off x="7187180" y="2425282"/>
            <a:ext cx="464697" cy="447269"/>
            <a:chOff x="1668073" y="8216109"/>
            <a:chExt cx="708920" cy="682332"/>
          </a:xfrm>
        </p:grpSpPr>
        <p:sp>
          <p:nvSpPr>
            <p:cNvPr id="92" name="Google Shape;92;p11"/>
            <p:cNvSpPr/>
            <p:nvPr/>
          </p:nvSpPr>
          <p:spPr>
            <a:xfrm>
              <a:off x="1668073" y="8216109"/>
              <a:ext cx="708920" cy="682332"/>
            </a:xfrm>
            <a:custGeom>
              <a:avLst/>
              <a:gdLst/>
              <a:ahLst/>
              <a:cxnLst/>
              <a:rect l="l" t="t" r="r" b="b"/>
              <a:pathLst>
                <a:path w="65474" h="63033" extrusionOk="0">
                  <a:moveTo>
                    <a:pt x="34010" y="4820"/>
                  </a:moveTo>
                  <a:cubicBezTo>
                    <a:pt x="37430" y="4820"/>
                    <a:pt x="40877" y="5480"/>
                    <a:pt x="44158" y="6841"/>
                  </a:cubicBezTo>
                  <a:cubicBezTo>
                    <a:pt x="54165" y="10969"/>
                    <a:pt x="60667" y="20693"/>
                    <a:pt x="60667" y="31492"/>
                  </a:cubicBezTo>
                  <a:cubicBezTo>
                    <a:pt x="60611" y="46249"/>
                    <a:pt x="48681" y="58179"/>
                    <a:pt x="33981" y="58179"/>
                  </a:cubicBezTo>
                  <a:cubicBezTo>
                    <a:pt x="23182" y="58179"/>
                    <a:pt x="13457" y="51677"/>
                    <a:pt x="9330" y="41726"/>
                  </a:cubicBezTo>
                  <a:cubicBezTo>
                    <a:pt x="5202" y="31775"/>
                    <a:pt x="7464" y="20297"/>
                    <a:pt x="15097" y="12665"/>
                  </a:cubicBezTo>
                  <a:cubicBezTo>
                    <a:pt x="20213" y="7549"/>
                    <a:pt x="27056" y="4820"/>
                    <a:pt x="34010" y="4820"/>
                  </a:cubicBezTo>
                  <a:close/>
                  <a:moveTo>
                    <a:pt x="33981" y="0"/>
                  </a:moveTo>
                  <a:cubicBezTo>
                    <a:pt x="21259" y="0"/>
                    <a:pt x="9725" y="7689"/>
                    <a:pt x="4863" y="19449"/>
                  </a:cubicBezTo>
                  <a:cubicBezTo>
                    <a:pt x="1" y="31210"/>
                    <a:pt x="2658" y="44779"/>
                    <a:pt x="11704" y="53769"/>
                  </a:cubicBezTo>
                  <a:cubicBezTo>
                    <a:pt x="17713" y="59815"/>
                    <a:pt x="25768" y="63033"/>
                    <a:pt x="33961" y="63033"/>
                  </a:cubicBezTo>
                  <a:cubicBezTo>
                    <a:pt x="38026" y="63033"/>
                    <a:pt x="42124" y="62241"/>
                    <a:pt x="46024" y="60610"/>
                  </a:cubicBezTo>
                  <a:cubicBezTo>
                    <a:pt x="57840" y="55747"/>
                    <a:pt x="65473" y="44270"/>
                    <a:pt x="65473" y="31492"/>
                  </a:cubicBezTo>
                  <a:cubicBezTo>
                    <a:pt x="65473" y="14135"/>
                    <a:pt x="51395" y="0"/>
                    <a:pt x="33981"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3" name="Google Shape;93;p11"/>
            <p:cNvGrpSpPr/>
            <p:nvPr/>
          </p:nvGrpSpPr>
          <p:grpSpPr>
            <a:xfrm>
              <a:off x="1867492" y="8398188"/>
              <a:ext cx="329595" cy="327598"/>
              <a:chOff x="-6689825" y="3992050"/>
              <a:chExt cx="293025" cy="291250"/>
            </a:xfrm>
          </p:grpSpPr>
          <p:sp>
            <p:nvSpPr>
              <p:cNvPr id="94" name="Google Shape;94;p11"/>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1"/>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1"/>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1"/>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1"/>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1"/>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1"/>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1"/>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1"/>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1"/>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1"/>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1"/>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rgbClr val="F6F5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6" name="Google Shape;106;p11"/>
          <p:cNvSpPr txBox="1">
            <a:spLocks noGrp="1"/>
          </p:cNvSpPr>
          <p:nvPr>
            <p:ph type="subTitle" idx="1"/>
          </p:nvPr>
        </p:nvSpPr>
        <p:spPr>
          <a:xfrm>
            <a:off x="2197930" y="804275"/>
            <a:ext cx="6627900" cy="41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400"/>
              <a:buFont typeface="Poppins"/>
              <a:buNone/>
              <a:defRPr b="1">
                <a:solidFill>
                  <a:schemeClr val="accent2"/>
                </a:solidFill>
                <a:latin typeface="Poppins"/>
                <a:ea typeface="Poppins"/>
                <a:cs typeface="Poppins"/>
                <a:sym typeface="Poppins"/>
              </a:defRPr>
            </a:lvl1pPr>
            <a:lvl2pPr lvl="1" algn="l">
              <a:lnSpc>
                <a:spcPct val="100000"/>
              </a:lnSpc>
              <a:spcBef>
                <a:spcPts val="1200"/>
              </a:spcBef>
              <a:spcAft>
                <a:spcPts val="0"/>
              </a:spcAft>
              <a:buSzPts val="1400"/>
              <a:buNone/>
              <a:defRPr/>
            </a:lvl2pPr>
            <a:lvl3pPr lvl="2" algn="l">
              <a:lnSpc>
                <a:spcPct val="100000"/>
              </a:lnSpc>
              <a:spcBef>
                <a:spcPts val="1200"/>
              </a:spcBef>
              <a:spcAft>
                <a:spcPts val="0"/>
              </a:spcAft>
              <a:buSzPts val="1400"/>
              <a:buNone/>
              <a:defRPr/>
            </a:lvl3pPr>
            <a:lvl4pPr lvl="3" algn="l">
              <a:lnSpc>
                <a:spcPct val="100000"/>
              </a:lnSpc>
              <a:spcBef>
                <a:spcPts val="1200"/>
              </a:spcBef>
              <a:spcAft>
                <a:spcPts val="0"/>
              </a:spcAft>
              <a:buSzPts val="1400"/>
              <a:buNone/>
              <a:defRPr/>
            </a:lvl4pPr>
            <a:lvl5pPr lvl="4" algn="l">
              <a:lnSpc>
                <a:spcPct val="100000"/>
              </a:lnSpc>
              <a:spcBef>
                <a:spcPts val="1200"/>
              </a:spcBef>
              <a:spcAft>
                <a:spcPts val="0"/>
              </a:spcAft>
              <a:buSzPts val="1400"/>
              <a:buNone/>
              <a:defRPr/>
            </a:lvl5pPr>
            <a:lvl6pPr lvl="5" algn="l">
              <a:lnSpc>
                <a:spcPct val="100000"/>
              </a:lnSpc>
              <a:spcBef>
                <a:spcPts val="1200"/>
              </a:spcBef>
              <a:spcAft>
                <a:spcPts val="0"/>
              </a:spcAft>
              <a:buSzPts val="1400"/>
              <a:buNone/>
              <a:defRPr/>
            </a:lvl6pPr>
            <a:lvl7pPr lvl="6" algn="l">
              <a:lnSpc>
                <a:spcPct val="100000"/>
              </a:lnSpc>
              <a:spcBef>
                <a:spcPts val="1200"/>
              </a:spcBef>
              <a:spcAft>
                <a:spcPts val="0"/>
              </a:spcAft>
              <a:buSzPts val="1400"/>
              <a:buNone/>
              <a:defRPr/>
            </a:lvl7pPr>
            <a:lvl8pPr lvl="7" algn="l">
              <a:lnSpc>
                <a:spcPct val="100000"/>
              </a:lnSpc>
              <a:spcBef>
                <a:spcPts val="1200"/>
              </a:spcBef>
              <a:spcAft>
                <a:spcPts val="0"/>
              </a:spcAft>
              <a:buSzPts val="1400"/>
              <a:buNone/>
              <a:defRPr/>
            </a:lvl8pPr>
            <a:lvl9pPr lvl="8" algn="l">
              <a:lnSpc>
                <a:spcPct val="100000"/>
              </a:lnSpc>
              <a:spcBef>
                <a:spcPts val="1200"/>
              </a:spcBef>
              <a:spcAft>
                <a:spcPts val="1200"/>
              </a:spcAft>
              <a:buSzPts val="1400"/>
              <a:buNone/>
              <a:defRPr/>
            </a:lvl9pPr>
          </a:lstStyle>
          <a:p>
            <a:endParaRPr/>
          </a:p>
        </p:txBody>
      </p:sp>
      <p:sp>
        <p:nvSpPr>
          <p:cNvPr id="107" name="Google Shape;107;p11"/>
          <p:cNvSpPr txBox="1">
            <a:spLocks noGrp="1"/>
          </p:cNvSpPr>
          <p:nvPr>
            <p:ph type="body" idx="2"/>
          </p:nvPr>
        </p:nvSpPr>
        <p:spPr>
          <a:xfrm>
            <a:off x="2052450" y="1155550"/>
            <a:ext cx="6773400" cy="10263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lt1"/>
              </a:buClr>
              <a:buSzPts val="1200"/>
              <a:buChar char="●"/>
              <a:defRPr sz="1200">
                <a:solidFill>
                  <a:schemeClr val="lt1"/>
                </a:solidFill>
              </a:defRPr>
            </a:lvl1pPr>
            <a:lvl2pPr marL="914400" lvl="1" indent="-304800" algn="l">
              <a:lnSpc>
                <a:spcPct val="100000"/>
              </a:lnSpc>
              <a:spcBef>
                <a:spcPts val="400"/>
              </a:spcBef>
              <a:spcAft>
                <a:spcPts val="0"/>
              </a:spcAft>
              <a:buClr>
                <a:schemeClr val="lt1"/>
              </a:buClr>
              <a:buSzPts val="1200"/>
              <a:buChar char="○"/>
              <a:defRPr sz="1200">
                <a:solidFill>
                  <a:schemeClr val="lt1"/>
                </a:solidFill>
              </a:defRPr>
            </a:lvl2pPr>
            <a:lvl3pPr marL="1371600" lvl="2" indent="-304800" algn="l">
              <a:lnSpc>
                <a:spcPct val="100000"/>
              </a:lnSpc>
              <a:spcBef>
                <a:spcPts val="400"/>
              </a:spcBef>
              <a:spcAft>
                <a:spcPts val="0"/>
              </a:spcAft>
              <a:buClr>
                <a:schemeClr val="lt1"/>
              </a:buClr>
              <a:buSzPts val="1200"/>
              <a:buChar char="■"/>
              <a:defRPr sz="1200">
                <a:solidFill>
                  <a:schemeClr val="lt1"/>
                </a:solidFill>
              </a:defRPr>
            </a:lvl3pPr>
            <a:lvl4pPr marL="1828800" lvl="3" indent="-304800" algn="l">
              <a:lnSpc>
                <a:spcPct val="100000"/>
              </a:lnSpc>
              <a:spcBef>
                <a:spcPts val="400"/>
              </a:spcBef>
              <a:spcAft>
                <a:spcPts val="0"/>
              </a:spcAft>
              <a:buClr>
                <a:schemeClr val="lt1"/>
              </a:buClr>
              <a:buSzPts val="1200"/>
              <a:buChar char="●"/>
              <a:defRPr sz="1200">
                <a:solidFill>
                  <a:schemeClr val="lt1"/>
                </a:solidFill>
              </a:defRPr>
            </a:lvl4pPr>
            <a:lvl5pPr marL="2286000" lvl="4" indent="-304800" algn="l">
              <a:lnSpc>
                <a:spcPct val="100000"/>
              </a:lnSpc>
              <a:spcBef>
                <a:spcPts val="400"/>
              </a:spcBef>
              <a:spcAft>
                <a:spcPts val="0"/>
              </a:spcAft>
              <a:buClr>
                <a:schemeClr val="lt1"/>
              </a:buClr>
              <a:buSzPts val="1200"/>
              <a:buChar char="○"/>
              <a:defRPr sz="1200">
                <a:solidFill>
                  <a:schemeClr val="lt1"/>
                </a:solidFill>
              </a:defRPr>
            </a:lvl5pPr>
            <a:lvl6pPr marL="2743200" lvl="5" indent="-304800" algn="l">
              <a:lnSpc>
                <a:spcPct val="100000"/>
              </a:lnSpc>
              <a:spcBef>
                <a:spcPts val="400"/>
              </a:spcBef>
              <a:spcAft>
                <a:spcPts val="0"/>
              </a:spcAft>
              <a:buClr>
                <a:schemeClr val="lt1"/>
              </a:buClr>
              <a:buSzPts val="1200"/>
              <a:buChar char="■"/>
              <a:defRPr sz="1200">
                <a:solidFill>
                  <a:schemeClr val="lt1"/>
                </a:solidFill>
              </a:defRPr>
            </a:lvl6pPr>
            <a:lvl7pPr marL="3200400" lvl="6" indent="-304800" algn="l">
              <a:lnSpc>
                <a:spcPct val="100000"/>
              </a:lnSpc>
              <a:spcBef>
                <a:spcPts val="400"/>
              </a:spcBef>
              <a:spcAft>
                <a:spcPts val="0"/>
              </a:spcAft>
              <a:buClr>
                <a:schemeClr val="lt1"/>
              </a:buClr>
              <a:buSzPts val="1200"/>
              <a:buChar char="●"/>
              <a:defRPr sz="1200">
                <a:solidFill>
                  <a:schemeClr val="lt1"/>
                </a:solidFill>
              </a:defRPr>
            </a:lvl7pPr>
            <a:lvl8pPr marL="3657600" lvl="7" indent="-304800" algn="l">
              <a:lnSpc>
                <a:spcPct val="100000"/>
              </a:lnSpc>
              <a:spcBef>
                <a:spcPts val="400"/>
              </a:spcBef>
              <a:spcAft>
                <a:spcPts val="0"/>
              </a:spcAft>
              <a:buClr>
                <a:schemeClr val="lt1"/>
              </a:buClr>
              <a:buSzPts val="1200"/>
              <a:buChar char="○"/>
              <a:defRPr sz="1200">
                <a:solidFill>
                  <a:schemeClr val="lt1"/>
                </a:solidFill>
              </a:defRPr>
            </a:lvl8pPr>
            <a:lvl9pPr marL="4114800" lvl="8" indent="-304800" algn="l">
              <a:lnSpc>
                <a:spcPct val="100000"/>
              </a:lnSpc>
              <a:spcBef>
                <a:spcPts val="400"/>
              </a:spcBef>
              <a:spcAft>
                <a:spcPts val="400"/>
              </a:spcAft>
              <a:buClr>
                <a:schemeClr val="lt1"/>
              </a:buClr>
              <a:buSzPts val="1200"/>
              <a:buChar char="■"/>
              <a:defRPr sz="1200">
                <a:solidFill>
                  <a:schemeClr val="lt1"/>
                </a:solidFill>
              </a:defRPr>
            </a:lvl9pPr>
          </a:lstStyle>
          <a:p>
            <a:endParaRPr/>
          </a:p>
        </p:txBody>
      </p:sp>
      <p:sp>
        <p:nvSpPr>
          <p:cNvPr id="108" name="Google Shape;108;p11"/>
          <p:cNvSpPr txBox="1">
            <a:spLocks noGrp="1"/>
          </p:cNvSpPr>
          <p:nvPr>
            <p:ph type="subTitle" idx="3"/>
          </p:nvPr>
        </p:nvSpPr>
        <p:spPr>
          <a:xfrm>
            <a:off x="430050" y="3215000"/>
            <a:ext cx="1622400" cy="1876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900"/>
              <a:buNone/>
              <a:defRPr sz="900">
                <a:solidFill>
                  <a:schemeClr val="lt1"/>
                </a:solidFill>
              </a:defRPr>
            </a:lvl1pPr>
            <a:lvl2pPr lvl="1" algn="l">
              <a:lnSpc>
                <a:spcPct val="100000"/>
              </a:lnSpc>
              <a:spcBef>
                <a:spcPts val="1200"/>
              </a:spcBef>
              <a:spcAft>
                <a:spcPts val="0"/>
              </a:spcAft>
              <a:buSzPts val="1400"/>
              <a:buNone/>
              <a:defRPr/>
            </a:lvl2pPr>
            <a:lvl3pPr lvl="2" algn="l">
              <a:lnSpc>
                <a:spcPct val="100000"/>
              </a:lnSpc>
              <a:spcBef>
                <a:spcPts val="1200"/>
              </a:spcBef>
              <a:spcAft>
                <a:spcPts val="0"/>
              </a:spcAft>
              <a:buSzPts val="1400"/>
              <a:buNone/>
              <a:defRPr/>
            </a:lvl3pPr>
            <a:lvl4pPr lvl="3" algn="l">
              <a:lnSpc>
                <a:spcPct val="100000"/>
              </a:lnSpc>
              <a:spcBef>
                <a:spcPts val="1200"/>
              </a:spcBef>
              <a:spcAft>
                <a:spcPts val="0"/>
              </a:spcAft>
              <a:buSzPts val="1400"/>
              <a:buNone/>
              <a:defRPr/>
            </a:lvl4pPr>
            <a:lvl5pPr lvl="4" algn="l">
              <a:lnSpc>
                <a:spcPct val="100000"/>
              </a:lnSpc>
              <a:spcBef>
                <a:spcPts val="1200"/>
              </a:spcBef>
              <a:spcAft>
                <a:spcPts val="0"/>
              </a:spcAft>
              <a:buSzPts val="1400"/>
              <a:buNone/>
              <a:defRPr/>
            </a:lvl5pPr>
            <a:lvl6pPr lvl="5" algn="l">
              <a:lnSpc>
                <a:spcPct val="100000"/>
              </a:lnSpc>
              <a:spcBef>
                <a:spcPts val="1200"/>
              </a:spcBef>
              <a:spcAft>
                <a:spcPts val="0"/>
              </a:spcAft>
              <a:buSzPts val="1400"/>
              <a:buNone/>
              <a:defRPr/>
            </a:lvl6pPr>
            <a:lvl7pPr lvl="6" algn="l">
              <a:lnSpc>
                <a:spcPct val="100000"/>
              </a:lnSpc>
              <a:spcBef>
                <a:spcPts val="1200"/>
              </a:spcBef>
              <a:spcAft>
                <a:spcPts val="0"/>
              </a:spcAft>
              <a:buSzPts val="1400"/>
              <a:buNone/>
              <a:defRPr/>
            </a:lvl7pPr>
            <a:lvl8pPr lvl="7" algn="l">
              <a:lnSpc>
                <a:spcPct val="100000"/>
              </a:lnSpc>
              <a:spcBef>
                <a:spcPts val="1200"/>
              </a:spcBef>
              <a:spcAft>
                <a:spcPts val="0"/>
              </a:spcAft>
              <a:buSzPts val="1400"/>
              <a:buNone/>
              <a:defRPr/>
            </a:lvl8pPr>
            <a:lvl9pPr lvl="8" algn="l">
              <a:lnSpc>
                <a:spcPct val="100000"/>
              </a:lnSpc>
              <a:spcBef>
                <a:spcPts val="1200"/>
              </a:spcBef>
              <a:spcAft>
                <a:spcPts val="1200"/>
              </a:spcAft>
              <a:buSzPts val="1400"/>
              <a:buNone/>
              <a:defRPr/>
            </a:lvl9pPr>
          </a:lstStyle>
          <a:p>
            <a:endParaRPr/>
          </a:p>
        </p:txBody>
      </p:sp>
      <p:sp>
        <p:nvSpPr>
          <p:cNvPr id="109" name="Google Shape;109;p11"/>
          <p:cNvSpPr txBox="1">
            <a:spLocks noGrp="1"/>
          </p:cNvSpPr>
          <p:nvPr>
            <p:ph type="subTitle" idx="4"/>
          </p:nvPr>
        </p:nvSpPr>
        <p:spPr>
          <a:xfrm>
            <a:off x="2130950" y="3215000"/>
            <a:ext cx="1622400" cy="1876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900"/>
              <a:buNone/>
              <a:defRPr sz="900">
                <a:solidFill>
                  <a:schemeClr val="lt1"/>
                </a:solidFill>
              </a:defRPr>
            </a:lvl1pPr>
            <a:lvl2pPr lvl="1" algn="l">
              <a:lnSpc>
                <a:spcPct val="100000"/>
              </a:lnSpc>
              <a:spcBef>
                <a:spcPts val="1200"/>
              </a:spcBef>
              <a:spcAft>
                <a:spcPts val="0"/>
              </a:spcAft>
              <a:buSzPts val="1400"/>
              <a:buNone/>
              <a:defRPr/>
            </a:lvl2pPr>
            <a:lvl3pPr lvl="2" algn="l">
              <a:lnSpc>
                <a:spcPct val="100000"/>
              </a:lnSpc>
              <a:spcBef>
                <a:spcPts val="1200"/>
              </a:spcBef>
              <a:spcAft>
                <a:spcPts val="0"/>
              </a:spcAft>
              <a:buSzPts val="1400"/>
              <a:buNone/>
              <a:defRPr/>
            </a:lvl3pPr>
            <a:lvl4pPr lvl="3" algn="l">
              <a:lnSpc>
                <a:spcPct val="100000"/>
              </a:lnSpc>
              <a:spcBef>
                <a:spcPts val="1200"/>
              </a:spcBef>
              <a:spcAft>
                <a:spcPts val="0"/>
              </a:spcAft>
              <a:buSzPts val="1400"/>
              <a:buNone/>
              <a:defRPr/>
            </a:lvl4pPr>
            <a:lvl5pPr lvl="4" algn="l">
              <a:lnSpc>
                <a:spcPct val="100000"/>
              </a:lnSpc>
              <a:spcBef>
                <a:spcPts val="1200"/>
              </a:spcBef>
              <a:spcAft>
                <a:spcPts val="0"/>
              </a:spcAft>
              <a:buSzPts val="1400"/>
              <a:buNone/>
              <a:defRPr/>
            </a:lvl5pPr>
            <a:lvl6pPr lvl="5" algn="l">
              <a:lnSpc>
                <a:spcPct val="100000"/>
              </a:lnSpc>
              <a:spcBef>
                <a:spcPts val="1200"/>
              </a:spcBef>
              <a:spcAft>
                <a:spcPts val="0"/>
              </a:spcAft>
              <a:buSzPts val="1400"/>
              <a:buNone/>
              <a:defRPr/>
            </a:lvl6pPr>
            <a:lvl7pPr lvl="6" algn="l">
              <a:lnSpc>
                <a:spcPct val="100000"/>
              </a:lnSpc>
              <a:spcBef>
                <a:spcPts val="1200"/>
              </a:spcBef>
              <a:spcAft>
                <a:spcPts val="0"/>
              </a:spcAft>
              <a:buSzPts val="1400"/>
              <a:buNone/>
              <a:defRPr/>
            </a:lvl7pPr>
            <a:lvl8pPr lvl="7" algn="l">
              <a:lnSpc>
                <a:spcPct val="100000"/>
              </a:lnSpc>
              <a:spcBef>
                <a:spcPts val="1200"/>
              </a:spcBef>
              <a:spcAft>
                <a:spcPts val="0"/>
              </a:spcAft>
              <a:buSzPts val="1400"/>
              <a:buNone/>
              <a:defRPr/>
            </a:lvl8pPr>
            <a:lvl9pPr lvl="8" algn="l">
              <a:lnSpc>
                <a:spcPct val="100000"/>
              </a:lnSpc>
              <a:spcBef>
                <a:spcPts val="1200"/>
              </a:spcBef>
              <a:spcAft>
                <a:spcPts val="1200"/>
              </a:spcAft>
              <a:buSzPts val="1400"/>
              <a:buNone/>
              <a:defRPr/>
            </a:lvl9pPr>
          </a:lstStyle>
          <a:p>
            <a:endParaRPr/>
          </a:p>
        </p:txBody>
      </p:sp>
      <p:sp>
        <p:nvSpPr>
          <p:cNvPr id="110" name="Google Shape;110;p11"/>
          <p:cNvSpPr txBox="1">
            <a:spLocks noGrp="1"/>
          </p:cNvSpPr>
          <p:nvPr>
            <p:ph type="subTitle" idx="5"/>
          </p:nvPr>
        </p:nvSpPr>
        <p:spPr>
          <a:xfrm>
            <a:off x="3822975" y="3215000"/>
            <a:ext cx="1622400" cy="1876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900"/>
              <a:buNone/>
              <a:defRPr sz="900">
                <a:solidFill>
                  <a:schemeClr val="lt1"/>
                </a:solidFill>
              </a:defRPr>
            </a:lvl1pPr>
            <a:lvl2pPr lvl="1" algn="l">
              <a:lnSpc>
                <a:spcPct val="100000"/>
              </a:lnSpc>
              <a:spcBef>
                <a:spcPts val="1200"/>
              </a:spcBef>
              <a:spcAft>
                <a:spcPts val="0"/>
              </a:spcAft>
              <a:buSzPts val="1400"/>
              <a:buNone/>
              <a:defRPr/>
            </a:lvl2pPr>
            <a:lvl3pPr lvl="2" algn="l">
              <a:lnSpc>
                <a:spcPct val="100000"/>
              </a:lnSpc>
              <a:spcBef>
                <a:spcPts val="1200"/>
              </a:spcBef>
              <a:spcAft>
                <a:spcPts val="0"/>
              </a:spcAft>
              <a:buSzPts val="1400"/>
              <a:buNone/>
              <a:defRPr/>
            </a:lvl3pPr>
            <a:lvl4pPr lvl="3" algn="l">
              <a:lnSpc>
                <a:spcPct val="100000"/>
              </a:lnSpc>
              <a:spcBef>
                <a:spcPts val="1200"/>
              </a:spcBef>
              <a:spcAft>
                <a:spcPts val="0"/>
              </a:spcAft>
              <a:buSzPts val="1400"/>
              <a:buNone/>
              <a:defRPr/>
            </a:lvl4pPr>
            <a:lvl5pPr lvl="4" algn="l">
              <a:lnSpc>
                <a:spcPct val="100000"/>
              </a:lnSpc>
              <a:spcBef>
                <a:spcPts val="1200"/>
              </a:spcBef>
              <a:spcAft>
                <a:spcPts val="0"/>
              </a:spcAft>
              <a:buSzPts val="1400"/>
              <a:buNone/>
              <a:defRPr/>
            </a:lvl5pPr>
            <a:lvl6pPr lvl="5" algn="l">
              <a:lnSpc>
                <a:spcPct val="100000"/>
              </a:lnSpc>
              <a:spcBef>
                <a:spcPts val="1200"/>
              </a:spcBef>
              <a:spcAft>
                <a:spcPts val="0"/>
              </a:spcAft>
              <a:buSzPts val="1400"/>
              <a:buNone/>
              <a:defRPr/>
            </a:lvl6pPr>
            <a:lvl7pPr lvl="6" algn="l">
              <a:lnSpc>
                <a:spcPct val="100000"/>
              </a:lnSpc>
              <a:spcBef>
                <a:spcPts val="1200"/>
              </a:spcBef>
              <a:spcAft>
                <a:spcPts val="0"/>
              </a:spcAft>
              <a:buSzPts val="1400"/>
              <a:buNone/>
              <a:defRPr/>
            </a:lvl7pPr>
            <a:lvl8pPr lvl="7" algn="l">
              <a:lnSpc>
                <a:spcPct val="100000"/>
              </a:lnSpc>
              <a:spcBef>
                <a:spcPts val="1200"/>
              </a:spcBef>
              <a:spcAft>
                <a:spcPts val="0"/>
              </a:spcAft>
              <a:buSzPts val="1400"/>
              <a:buNone/>
              <a:defRPr/>
            </a:lvl8pPr>
            <a:lvl9pPr lvl="8" algn="l">
              <a:lnSpc>
                <a:spcPct val="100000"/>
              </a:lnSpc>
              <a:spcBef>
                <a:spcPts val="1200"/>
              </a:spcBef>
              <a:spcAft>
                <a:spcPts val="1200"/>
              </a:spcAft>
              <a:buSzPts val="1400"/>
              <a:buNone/>
              <a:defRPr/>
            </a:lvl9pPr>
          </a:lstStyle>
          <a:p>
            <a:endParaRPr/>
          </a:p>
        </p:txBody>
      </p:sp>
      <p:sp>
        <p:nvSpPr>
          <p:cNvPr id="111" name="Google Shape;111;p11"/>
          <p:cNvSpPr txBox="1">
            <a:spLocks noGrp="1"/>
          </p:cNvSpPr>
          <p:nvPr>
            <p:ph type="subTitle" idx="6"/>
          </p:nvPr>
        </p:nvSpPr>
        <p:spPr>
          <a:xfrm>
            <a:off x="5551675" y="3215000"/>
            <a:ext cx="1622400" cy="1876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900"/>
              <a:buNone/>
              <a:defRPr sz="900">
                <a:solidFill>
                  <a:schemeClr val="lt1"/>
                </a:solidFill>
              </a:defRPr>
            </a:lvl1pPr>
            <a:lvl2pPr lvl="1" algn="l">
              <a:lnSpc>
                <a:spcPct val="100000"/>
              </a:lnSpc>
              <a:spcBef>
                <a:spcPts val="1200"/>
              </a:spcBef>
              <a:spcAft>
                <a:spcPts val="0"/>
              </a:spcAft>
              <a:buSzPts val="1400"/>
              <a:buNone/>
              <a:defRPr/>
            </a:lvl2pPr>
            <a:lvl3pPr lvl="2" algn="l">
              <a:lnSpc>
                <a:spcPct val="100000"/>
              </a:lnSpc>
              <a:spcBef>
                <a:spcPts val="1200"/>
              </a:spcBef>
              <a:spcAft>
                <a:spcPts val="0"/>
              </a:spcAft>
              <a:buSzPts val="1400"/>
              <a:buNone/>
              <a:defRPr/>
            </a:lvl3pPr>
            <a:lvl4pPr lvl="3" algn="l">
              <a:lnSpc>
                <a:spcPct val="100000"/>
              </a:lnSpc>
              <a:spcBef>
                <a:spcPts val="1200"/>
              </a:spcBef>
              <a:spcAft>
                <a:spcPts val="0"/>
              </a:spcAft>
              <a:buSzPts val="1400"/>
              <a:buNone/>
              <a:defRPr/>
            </a:lvl4pPr>
            <a:lvl5pPr lvl="4" algn="l">
              <a:lnSpc>
                <a:spcPct val="100000"/>
              </a:lnSpc>
              <a:spcBef>
                <a:spcPts val="1200"/>
              </a:spcBef>
              <a:spcAft>
                <a:spcPts val="0"/>
              </a:spcAft>
              <a:buSzPts val="1400"/>
              <a:buNone/>
              <a:defRPr/>
            </a:lvl5pPr>
            <a:lvl6pPr lvl="5" algn="l">
              <a:lnSpc>
                <a:spcPct val="100000"/>
              </a:lnSpc>
              <a:spcBef>
                <a:spcPts val="1200"/>
              </a:spcBef>
              <a:spcAft>
                <a:spcPts val="0"/>
              </a:spcAft>
              <a:buSzPts val="1400"/>
              <a:buNone/>
              <a:defRPr/>
            </a:lvl6pPr>
            <a:lvl7pPr lvl="6" algn="l">
              <a:lnSpc>
                <a:spcPct val="100000"/>
              </a:lnSpc>
              <a:spcBef>
                <a:spcPts val="1200"/>
              </a:spcBef>
              <a:spcAft>
                <a:spcPts val="0"/>
              </a:spcAft>
              <a:buSzPts val="1400"/>
              <a:buNone/>
              <a:defRPr/>
            </a:lvl7pPr>
            <a:lvl8pPr lvl="7" algn="l">
              <a:lnSpc>
                <a:spcPct val="100000"/>
              </a:lnSpc>
              <a:spcBef>
                <a:spcPts val="1200"/>
              </a:spcBef>
              <a:spcAft>
                <a:spcPts val="0"/>
              </a:spcAft>
              <a:buSzPts val="1400"/>
              <a:buNone/>
              <a:defRPr/>
            </a:lvl8pPr>
            <a:lvl9pPr lvl="8" algn="l">
              <a:lnSpc>
                <a:spcPct val="100000"/>
              </a:lnSpc>
              <a:spcBef>
                <a:spcPts val="1200"/>
              </a:spcBef>
              <a:spcAft>
                <a:spcPts val="1200"/>
              </a:spcAft>
              <a:buSzPts val="1400"/>
              <a:buNone/>
              <a:defRPr/>
            </a:lvl9pPr>
          </a:lstStyle>
          <a:p>
            <a:endParaRPr/>
          </a:p>
        </p:txBody>
      </p:sp>
      <p:sp>
        <p:nvSpPr>
          <p:cNvPr id="112" name="Google Shape;112;p11"/>
          <p:cNvSpPr txBox="1">
            <a:spLocks noGrp="1"/>
          </p:cNvSpPr>
          <p:nvPr>
            <p:ph type="subTitle" idx="7"/>
          </p:nvPr>
        </p:nvSpPr>
        <p:spPr>
          <a:xfrm>
            <a:off x="7215900" y="3215000"/>
            <a:ext cx="1622400" cy="1876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900"/>
              <a:buNone/>
              <a:defRPr sz="900">
                <a:solidFill>
                  <a:schemeClr val="lt1"/>
                </a:solidFill>
              </a:defRPr>
            </a:lvl1pPr>
            <a:lvl2pPr lvl="1" algn="l">
              <a:lnSpc>
                <a:spcPct val="100000"/>
              </a:lnSpc>
              <a:spcBef>
                <a:spcPts val="1200"/>
              </a:spcBef>
              <a:spcAft>
                <a:spcPts val="0"/>
              </a:spcAft>
              <a:buSzPts val="1400"/>
              <a:buNone/>
              <a:defRPr/>
            </a:lvl2pPr>
            <a:lvl3pPr lvl="2" algn="l">
              <a:lnSpc>
                <a:spcPct val="100000"/>
              </a:lnSpc>
              <a:spcBef>
                <a:spcPts val="1200"/>
              </a:spcBef>
              <a:spcAft>
                <a:spcPts val="0"/>
              </a:spcAft>
              <a:buSzPts val="1400"/>
              <a:buNone/>
              <a:defRPr/>
            </a:lvl3pPr>
            <a:lvl4pPr lvl="3" algn="l">
              <a:lnSpc>
                <a:spcPct val="100000"/>
              </a:lnSpc>
              <a:spcBef>
                <a:spcPts val="1200"/>
              </a:spcBef>
              <a:spcAft>
                <a:spcPts val="0"/>
              </a:spcAft>
              <a:buSzPts val="1400"/>
              <a:buNone/>
              <a:defRPr/>
            </a:lvl4pPr>
            <a:lvl5pPr lvl="4" algn="l">
              <a:lnSpc>
                <a:spcPct val="100000"/>
              </a:lnSpc>
              <a:spcBef>
                <a:spcPts val="1200"/>
              </a:spcBef>
              <a:spcAft>
                <a:spcPts val="0"/>
              </a:spcAft>
              <a:buSzPts val="1400"/>
              <a:buNone/>
              <a:defRPr/>
            </a:lvl5pPr>
            <a:lvl6pPr lvl="5" algn="l">
              <a:lnSpc>
                <a:spcPct val="100000"/>
              </a:lnSpc>
              <a:spcBef>
                <a:spcPts val="1200"/>
              </a:spcBef>
              <a:spcAft>
                <a:spcPts val="0"/>
              </a:spcAft>
              <a:buSzPts val="1400"/>
              <a:buNone/>
              <a:defRPr/>
            </a:lvl6pPr>
            <a:lvl7pPr lvl="6" algn="l">
              <a:lnSpc>
                <a:spcPct val="100000"/>
              </a:lnSpc>
              <a:spcBef>
                <a:spcPts val="1200"/>
              </a:spcBef>
              <a:spcAft>
                <a:spcPts val="0"/>
              </a:spcAft>
              <a:buSzPts val="1400"/>
              <a:buNone/>
              <a:defRPr/>
            </a:lvl7pPr>
            <a:lvl8pPr lvl="7" algn="l">
              <a:lnSpc>
                <a:spcPct val="100000"/>
              </a:lnSpc>
              <a:spcBef>
                <a:spcPts val="1200"/>
              </a:spcBef>
              <a:spcAft>
                <a:spcPts val="0"/>
              </a:spcAft>
              <a:buSzPts val="1400"/>
              <a:buNone/>
              <a:defRPr/>
            </a:lvl8pPr>
            <a:lvl9pPr lvl="8" algn="l">
              <a:lnSpc>
                <a:spcPct val="100000"/>
              </a:lnSpc>
              <a:spcBef>
                <a:spcPts val="1200"/>
              </a:spcBef>
              <a:spcAft>
                <a:spcPts val="1200"/>
              </a:spcAft>
              <a:buSzPts val="1400"/>
              <a:buNone/>
              <a:defRPr/>
            </a:lvl9pPr>
          </a:lstStyle>
          <a:p>
            <a:endParaRPr/>
          </a:p>
        </p:txBody>
      </p:sp>
      <p:sp>
        <p:nvSpPr>
          <p:cNvPr id="113" name="Google Shape;113;p11"/>
          <p:cNvSpPr>
            <a:spLocks noGrp="1"/>
          </p:cNvSpPr>
          <p:nvPr>
            <p:ph type="pic" idx="8"/>
          </p:nvPr>
        </p:nvSpPr>
        <p:spPr>
          <a:xfrm>
            <a:off x="410300" y="795500"/>
            <a:ext cx="1301400" cy="13014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accent6"/>
        </a:solidFill>
        <a:effectLst/>
      </p:bgPr>
    </p:bg>
    <p:spTree>
      <p:nvGrpSpPr>
        <p:cNvPr id="1" name="Shape 115"/>
        <p:cNvGrpSpPr/>
        <p:nvPr/>
      </p:nvGrpSpPr>
      <p:grpSpPr>
        <a:xfrm>
          <a:off x="0" y="0"/>
          <a:ext cx="0" cy="0"/>
          <a:chOff x="0" y="0"/>
          <a:chExt cx="0" cy="0"/>
        </a:xfrm>
      </p:grpSpPr>
      <p:sp>
        <p:nvSpPr>
          <p:cNvPr id="116" name="Google Shape;116;p13"/>
          <p:cNvSpPr txBox="1">
            <a:spLocks noGrp="1"/>
          </p:cNvSpPr>
          <p:nvPr>
            <p:ph type="title"/>
          </p:nvPr>
        </p:nvSpPr>
        <p:spPr>
          <a:xfrm>
            <a:off x="335625" y="399550"/>
            <a:ext cx="8351100" cy="895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7" name="Google Shape;117;p13"/>
          <p:cNvSpPr txBox="1">
            <a:spLocks noGrp="1"/>
          </p:cNvSpPr>
          <p:nvPr>
            <p:ph type="body" idx="1"/>
          </p:nvPr>
        </p:nvSpPr>
        <p:spPr>
          <a:xfrm>
            <a:off x="335625" y="1552575"/>
            <a:ext cx="8236800" cy="3124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1200"/>
              </a:spcBef>
              <a:spcAft>
                <a:spcPts val="0"/>
              </a:spcAft>
              <a:buSzPts val="1400"/>
              <a:buChar char="○"/>
              <a:defRPr/>
            </a:lvl2pPr>
            <a:lvl3pPr marL="1371600" lvl="2" indent="-317500" algn="l">
              <a:lnSpc>
                <a:spcPct val="100000"/>
              </a:lnSpc>
              <a:spcBef>
                <a:spcPts val="1200"/>
              </a:spcBef>
              <a:spcAft>
                <a:spcPts val="0"/>
              </a:spcAft>
              <a:buSzPts val="1400"/>
              <a:buChar char="■"/>
              <a:defRPr/>
            </a:lvl3pPr>
            <a:lvl4pPr marL="1828800" lvl="3" indent="-317500" algn="l">
              <a:lnSpc>
                <a:spcPct val="100000"/>
              </a:lnSpc>
              <a:spcBef>
                <a:spcPts val="1200"/>
              </a:spcBef>
              <a:spcAft>
                <a:spcPts val="0"/>
              </a:spcAft>
              <a:buSzPts val="1400"/>
              <a:buChar char="●"/>
              <a:defRPr/>
            </a:lvl4pPr>
            <a:lvl5pPr marL="2286000" lvl="4" indent="-317500" algn="l">
              <a:lnSpc>
                <a:spcPct val="100000"/>
              </a:lnSpc>
              <a:spcBef>
                <a:spcPts val="1200"/>
              </a:spcBef>
              <a:spcAft>
                <a:spcPts val="0"/>
              </a:spcAft>
              <a:buSzPts val="1400"/>
              <a:buChar char="○"/>
              <a:defRPr/>
            </a:lvl5pPr>
            <a:lvl6pPr marL="2743200" lvl="5" indent="-317500" algn="l">
              <a:lnSpc>
                <a:spcPct val="100000"/>
              </a:lnSpc>
              <a:spcBef>
                <a:spcPts val="1200"/>
              </a:spcBef>
              <a:spcAft>
                <a:spcPts val="0"/>
              </a:spcAft>
              <a:buSzPts val="1400"/>
              <a:buChar char="■"/>
              <a:defRPr/>
            </a:lvl6pPr>
            <a:lvl7pPr marL="3200400" lvl="6" indent="-317500" algn="l">
              <a:lnSpc>
                <a:spcPct val="100000"/>
              </a:lnSpc>
              <a:spcBef>
                <a:spcPts val="1200"/>
              </a:spcBef>
              <a:spcAft>
                <a:spcPts val="0"/>
              </a:spcAft>
              <a:buSzPts val="1400"/>
              <a:buChar char="●"/>
              <a:defRPr/>
            </a:lvl7pPr>
            <a:lvl8pPr marL="3657600" lvl="7" indent="-317500" algn="l">
              <a:lnSpc>
                <a:spcPct val="100000"/>
              </a:lnSpc>
              <a:spcBef>
                <a:spcPts val="1200"/>
              </a:spcBef>
              <a:spcAft>
                <a:spcPts val="0"/>
              </a:spcAft>
              <a:buSzPts val="1400"/>
              <a:buChar char="○"/>
              <a:defRPr/>
            </a:lvl8pPr>
            <a:lvl9pPr marL="4114800" lvl="8" indent="-317500" algn="l">
              <a:lnSpc>
                <a:spcPct val="100000"/>
              </a:lnSpc>
              <a:spcBef>
                <a:spcPts val="1200"/>
              </a:spcBef>
              <a:spcAft>
                <a:spcPts val="12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118"/>
        <p:cNvGrpSpPr/>
        <p:nvPr/>
      </p:nvGrpSpPr>
      <p:grpSpPr>
        <a:xfrm>
          <a:off x="0" y="0"/>
          <a:ext cx="0" cy="0"/>
          <a:chOff x="0" y="0"/>
          <a:chExt cx="0" cy="0"/>
        </a:xfrm>
      </p:grpSpPr>
      <p:sp>
        <p:nvSpPr>
          <p:cNvPr id="119" name="Google Shape;119;p14"/>
          <p:cNvSpPr/>
          <p:nvPr/>
        </p:nvSpPr>
        <p:spPr>
          <a:xfrm>
            <a:off x="0" y="0"/>
            <a:ext cx="4572000" cy="5143500"/>
          </a:xfrm>
          <a:prstGeom prst="rect">
            <a:avLst/>
          </a:prstGeom>
          <a:solidFill>
            <a:srgbClr val="235E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4"/>
          <p:cNvSpPr txBox="1"/>
          <p:nvPr/>
        </p:nvSpPr>
        <p:spPr>
          <a:xfrm>
            <a:off x="5298300" y="2567075"/>
            <a:ext cx="3119400" cy="1482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27316F"/>
              </a:solidFill>
              <a:latin typeface="Montserrat"/>
              <a:ea typeface="Montserrat"/>
              <a:cs typeface="Montserrat"/>
              <a:sym typeface="Montserrat"/>
            </a:endParaRPr>
          </a:p>
        </p:txBody>
      </p:sp>
      <p:sp>
        <p:nvSpPr>
          <p:cNvPr id="121" name="Google Shape;121;p14"/>
          <p:cNvSpPr txBox="1"/>
          <p:nvPr/>
        </p:nvSpPr>
        <p:spPr>
          <a:xfrm>
            <a:off x="5387850" y="3299075"/>
            <a:ext cx="3119400" cy="75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Montserrat"/>
              <a:ea typeface="Montserrat"/>
              <a:cs typeface="Montserrat"/>
              <a:sym typeface="Montserrat"/>
            </a:endParaRPr>
          </a:p>
        </p:txBody>
      </p:sp>
      <p:sp>
        <p:nvSpPr>
          <p:cNvPr id="122" name="Google Shape;122;p14"/>
          <p:cNvSpPr txBox="1">
            <a:spLocks noGrp="1"/>
          </p:cNvSpPr>
          <p:nvPr>
            <p:ph type="subTitle" idx="1"/>
          </p:nvPr>
        </p:nvSpPr>
        <p:spPr>
          <a:xfrm>
            <a:off x="5083200" y="2838650"/>
            <a:ext cx="3549600" cy="1961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200"/>
              <a:buNone/>
              <a:defRPr sz="1200">
                <a:solidFill>
                  <a:schemeClr val="dk2"/>
                </a:solidFill>
              </a:defRPr>
            </a:lvl1pPr>
            <a:lvl2pPr lvl="1" algn="ctr">
              <a:lnSpc>
                <a:spcPct val="100000"/>
              </a:lnSpc>
              <a:spcBef>
                <a:spcPts val="1600"/>
              </a:spcBef>
              <a:spcAft>
                <a:spcPts val="0"/>
              </a:spcAft>
              <a:buClr>
                <a:schemeClr val="lt1"/>
              </a:buClr>
              <a:buSzPts val="1400"/>
              <a:buNone/>
              <a:defRPr>
                <a:solidFill>
                  <a:schemeClr val="lt1"/>
                </a:solidFill>
              </a:defRPr>
            </a:lvl2pPr>
            <a:lvl3pPr lvl="2" algn="ctr">
              <a:lnSpc>
                <a:spcPct val="100000"/>
              </a:lnSpc>
              <a:spcBef>
                <a:spcPts val="1600"/>
              </a:spcBef>
              <a:spcAft>
                <a:spcPts val="0"/>
              </a:spcAft>
              <a:buClr>
                <a:schemeClr val="lt1"/>
              </a:buClr>
              <a:buSzPts val="1400"/>
              <a:buNone/>
              <a:defRPr>
                <a:solidFill>
                  <a:schemeClr val="lt1"/>
                </a:solidFill>
              </a:defRPr>
            </a:lvl3pPr>
            <a:lvl4pPr lvl="3" algn="ctr">
              <a:lnSpc>
                <a:spcPct val="100000"/>
              </a:lnSpc>
              <a:spcBef>
                <a:spcPts val="1600"/>
              </a:spcBef>
              <a:spcAft>
                <a:spcPts val="0"/>
              </a:spcAft>
              <a:buClr>
                <a:schemeClr val="lt1"/>
              </a:buClr>
              <a:buSzPts val="1400"/>
              <a:buNone/>
              <a:defRPr>
                <a:solidFill>
                  <a:schemeClr val="lt1"/>
                </a:solidFill>
              </a:defRPr>
            </a:lvl4pPr>
            <a:lvl5pPr lvl="4" algn="ctr">
              <a:lnSpc>
                <a:spcPct val="100000"/>
              </a:lnSpc>
              <a:spcBef>
                <a:spcPts val="1600"/>
              </a:spcBef>
              <a:spcAft>
                <a:spcPts val="0"/>
              </a:spcAft>
              <a:buClr>
                <a:schemeClr val="lt1"/>
              </a:buClr>
              <a:buSzPts val="1400"/>
              <a:buNone/>
              <a:defRPr>
                <a:solidFill>
                  <a:schemeClr val="lt1"/>
                </a:solidFill>
              </a:defRPr>
            </a:lvl5pPr>
            <a:lvl6pPr lvl="5" algn="ctr">
              <a:lnSpc>
                <a:spcPct val="100000"/>
              </a:lnSpc>
              <a:spcBef>
                <a:spcPts val="1600"/>
              </a:spcBef>
              <a:spcAft>
                <a:spcPts val="0"/>
              </a:spcAft>
              <a:buClr>
                <a:schemeClr val="lt1"/>
              </a:buClr>
              <a:buSzPts val="1400"/>
              <a:buNone/>
              <a:defRPr>
                <a:solidFill>
                  <a:schemeClr val="lt1"/>
                </a:solidFill>
              </a:defRPr>
            </a:lvl6pPr>
            <a:lvl7pPr lvl="6" algn="ctr">
              <a:lnSpc>
                <a:spcPct val="100000"/>
              </a:lnSpc>
              <a:spcBef>
                <a:spcPts val="1600"/>
              </a:spcBef>
              <a:spcAft>
                <a:spcPts val="0"/>
              </a:spcAft>
              <a:buClr>
                <a:schemeClr val="lt1"/>
              </a:buClr>
              <a:buSzPts val="1400"/>
              <a:buNone/>
              <a:defRPr>
                <a:solidFill>
                  <a:schemeClr val="lt1"/>
                </a:solidFill>
              </a:defRPr>
            </a:lvl7pPr>
            <a:lvl8pPr lvl="7" algn="ctr">
              <a:lnSpc>
                <a:spcPct val="100000"/>
              </a:lnSpc>
              <a:spcBef>
                <a:spcPts val="1600"/>
              </a:spcBef>
              <a:spcAft>
                <a:spcPts val="0"/>
              </a:spcAft>
              <a:buClr>
                <a:schemeClr val="lt1"/>
              </a:buClr>
              <a:buSzPts val="1400"/>
              <a:buNone/>
              <a:defRPr>
                <a:solidFill>
                  <a:schemeClr val="lt1"/>
                </a:solidFill>
              </a:defRPr>
            </a:lvl8pPr>
            <a:lvl9pPr lvl="8" algn="ctr">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23" name="Google Shape;123;p14"/>
          <p:cNvSpPr txBox="1">
            <a:spLocks noGrp="1"/>
          </p:cNvSpPr>
          <p:nvPr>
            <p:ph type="title"/>
          </p:nvPr>
        </p:nvSpPr>
        <p:spPr>
          <a:xfrm>
            <a:off x="525600" y="733425"/>
            <a:ext cx="3549600" cy="498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3"/>
              </a:buClr>
              <a:buSzPts val="4000"/>
              <a:buNone/>
              <a:defRPr sz="4000">
                <a:solidFill>
                  <a:schemeClr val="accent3"/>
                </a:solidFill>
              </a:defRPr>
            </a:lvl1pPr>
            <a:lvl2pPr lvl="1" algn="l">
              <a:lnSpc>
                <a:spcPct val="100000"/>
              </a:lnSpc>
              <a:spcBef>
                <a:spcPts val="0"/>
              </a:spcBef>
              <a:spcAft>
                <a:spcPts val="0"/>
              </a:spcAft>
              <a:buSzPts val="2800"/>
              <a:buNone/>
              <a:defRPr>
                <a:latin typeface="Poppins Light"/>
                <a:ea typeface="Poppins Light"/>
                <a:cs typeface="Poppins Light"/>
                <a:sym typeface="Poppins Light"/>
              </a:defRPr>
            </a:lvl2pPr>
            <a:lvl3pPr lvl="2" algn="l">
              <a:lnSpc>
                <a:spcPct val="100000"/>
              </a:lnSpc>
              <a:spcBef>
                <a:spcPts val="0"/>
              </a:spcBef>
              <a:spcAft>
                <a:spcPts val="0"/>
              </a:spcAft>
              <a:buSzPts val="2800"/>
              <a:buNone/>
              <a:defRPr>
                <a:latin typeface="Poppins Light"/>
                <a:ea typeface="Poppins Light"/>
                <a:cs typeface="Poppins Light"/>
                <a:sym typeface="Poppins Light"/>
              </a:defRPr>
            </a:lvl3pPr>
            <a:lvl4pPr lvl="3" algn="l">
              <a:lnSpc>
                <a:spcPct val="100000"/>
              </a:lnSpc>
              <a:spcBef>
                <a:spcPts val="0"/>
              </a:spcBef>
              <a:spcAft>
                <a:spcPts val="0"/>
              </a:spcAft>
              <a:buSzPts val="2800"/>
              <a:buNone/>
              <a:defRPr>
                <a:latin typeface="Poppins Light"/>
                <a:ea typeface="Poppins Light"/>
                <a:cs typeface="Poppins Light"/>
                <a:sym typeface="Poppins Light"/>
              </a:defRPr>
            </a:lvl4pPr>
            <a:lvl5pPr lvl="4" algn="l">
              <a:lnSpc>
                <a:spcPct val="100000"/>
              </a:lnSpc>
              <a:spcBef>
                <a:spcPts val="0"/>
              </a:spcBef>
              <a:spcAft>
                <a:spcPts val="0"/>
              </a:spcAft>
              <a:buSzPts val="2800"/>
              <a:buNone/>
              <a:defRPr>
                <a:latin typeface="Poppins Light"/>
                <a:ea typeface="Poppins Light"/>
                <a:cs typeface="Poppins Light"/>
                <a:sym typeface="Poppins Light"/>
              </a:defRPr>
            </a:lvl5pPr>
            <a:lvl6pPr lvl="5" algn="l">
              <a:lnSpc>
                <a:spcPct val="100000"/>
              </a:lnSpc>
              <a:spcBef>
                <a:spcPts val="0"/>
              </a:spcBef>
              <a:spcAft>
                <a:spcPts val="0"/>
              </a:spcAft>
              <a:buSzPts val="2800"/>
              <a:buNone/>
              <a:defRPr>
                <a:latin typeface="Poppins Light"/>
                <a:ea typeface="Poppins Light"/>
                <a:cs typeface="Poppins Light"/>
                <a:sym typeface="Poppins Light"/>
              </a:defRPr>
            </a:lvl6pPr>
            <a:lvl7pPr lvl="6" algn="l">
              <a:lnSpc>
                <a:spcPct val="100000"/>
              </a:lnSpc>
              <a:spcBef>
                <a:spcPts val="0"/>
              </a:spcBef>
              <a:spcAft>
                <a:spcPts val="0"/>
              </a:spcAft>
              <a:buSzPts val="2800"/>
              <a:buNone/>
              <a:defRPr>
                <a:latin typeface="Poppins Light"/>
                <a:ea typeface="Poppins Light"/>
                <a:cs typeface="Poppins Light"/>
                <a:sym typeface="Poppins Light"/>
              </a:defRPr>
            </a:lvl7pPr>
            <a:lvl8pPr lvl="7" algn="l">
              <a:lnSpc>
                <a:spcPct val="100000"/>
              </a:lnSpc>
              <a:spcBef>
                <a:spcPts val="0"/>
              </a:spcBef>
              <a:spcAft>
                <a:spcPts val="0"/>
              </a:spcAft>
              <a:buSzPts val="2800"/>
              <a:buNone/>
              <a:defRPr>
                <a:latin typeface="Poppins Light"/>
                <a:ea typeface="Poppins Light"/>
                <a:cs typeface="Poppins Light"/>
                <a:sym typeface="Poppins Light"/>
              </a:defRPr>
            </a:lvl8pPr>
            <a:lvl9pPr lvl="8" algn="l">
              <a:lnSpc>
                <a:spcPct val="100000"/>
              </a:lnSpc>
              <a:spcBef>
                <a:spcPts val="0"/>
              </a:spcBef>
              <a:spcAft>
                <a:spcPts val="0"/>
              </a:spcAft>
              <a:buSzPts val="2800"/>
              <a:buNone/>
              <a:defRPr>
                <a:latin typeface="Poppins Light"/>
                <a:ea typeface="Poppins Light"/>
                <a:cs typeface="Poppins Light"/>
                <a:sym typeface="Poppins Light"/>
              </a:defRPr>
            </a:lvl9pPr>
          </a:lstStyle>
          <a:p>
            <a:endParaRPr/>
          </a:p>
        </p:txBody>
      </p:sp>
      <p:sp>
        <p:nvSpPr>
          <p:cNvPr id="124" name="Google Shape;124;p14"/>
          <p:cNvSpPr txBox="1">
            <a:spLocks noGrp="1"/>
          </p:cNvSpPr>
          <p:nvPr>
            <p:ph type="subTitle" idx="2"/>
          </p:nvPr>
        </p:nvSpPr>
        <p:spPr>
          <a:xfrm>
            <a:off x="525600" y="2286000"/>
            <a:ext cx="3502200" cy="26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400"/>
              <a:buNone/>
              <a:defRPr>
                <a:solidFill>
                  <a:schemeClr val="lt1"/>
                </a:solidFill>
              </a:defRPr>
            </a:lvl1pPr>
            <a:lvl2pPr lvl="1" algn="l">
              <a:lnSpc>
                <a:spcPct val="100000"/>
              </a:lnSpc>
              <a:spcBef>
                <a:spcPts val="1200"/>
              </a:spcBef>
              <a:spcAft>
                <a:spcPts val="0"/>
              </a:spcAft>
              <a:buClr>
                <a:schemeClr val="lt1"/>
              </a:buClr>
              <a:buSzPts val="1400"/>
              <a:buNone/>
              <a:defRPr>
                <a:solidFill>
                  <a:schemeClr val="lt1"/>
                </a:solidFill>
              </a:defRPr>
            </a:lvl2pPr>
            <a:lvl3pPr lvl="2" algn="l">
              <a:lnSpc>
                <a:spcPct val="100000"/>
              </a:lnSpc>
              <a:spcBef>
                <a:spcPts val="1200"/>
              </a:spcBef>
              <a:spcAft>
                <a:spcPts val="0"/>
              </a:spcAft>
              <a:buClr>
                <a:schemeClr val="lt1"/>
              </a:buClr>
              <a:buSzPts val="1400"/>
              <a:buNone/>
              <a:defRPr>
                <a:solidFill>
                  <a:schemeClr val="lt1"/>
                </a:solidFill>
              </a:defRPr>
            </a:lvl3pPr>
            <a:lvl4pPr lvl="3" algn="l">
              <a:lnSpc>
                <a:spcPct val="100000"/>
              </a:lnSpc>
              <a:spcBef>
                <a:spcPts val="1200"/>
              </a:spcBef>
              <a:spcAft>
                <a:spcPts val="0"/>
              </a:spcAft>
              <a:buClr>
                <a:schemeClr val="lt1"/>
              </a:buClr>
              <a:buSzPts val="1400"/>
              <a:buNone/>
              <a:defRPr>
                <a:solidFill>
                  <a:schemeClr val="lt1"/>
                </a:solidFill>
              </a:defRPr>
            </a:lvl4pPr>
            <a:lvl5pPr lvl="4" algn="l">
              <a:lnSpc>
                <a:spcPct val="100000"/>
              </a:lnSpc>
              <a:spcBef>
                <a:spcPts val="1200"/>
              </a:spcBef>
              <a:spcAft>
                <a:spcPts val="0"/>
              </a:spcAft>
              <a:buClr>
                <a:schemeClr val="lt1"/>
              </a:buClr>
              <a:buSzPts val="1400"/>
              <a:buNone/>
              <a:defRPr>
                <a:solidFill>
                  <a:schemeClr val="lt1"/>
                </a:solidFill>
              </a:defRPr>
            </a:lvl5pPr>
            <a:lvl6pPr lvl="5" algn="l">
              <a:lnSpc>
                <a:spcPct val="100000"/>
              </a:lnSpc>
              <a:spcBef>
                <a:spcPts val="1200"/>
              </a:spcBef>
              <a:spcAft>
                <a:spcPts val="0"/>
              </a:spcAft>
              <a:buClr>
                <a:schemeClr val="lt1"/>
              </a:buClr>
              <a:buSzPts val="1400"/>
              <a:buNone/>
              <a:defRPr>
                <a:solidFill>
                  <a:schemeClr val="lt1"/>
                </a:solidFill>
              </a:defRPr>
            </a:lvl6pPr>
            <a:lvl7pPr lvl="6" algn="l">
              <a:lnSpc>
                <a:spcPct val="100000"/>
              </a:lnSpc>
              <a:spcBef>
                <a:spcPts val="1200"/>
              </a:spcBef>
              <a:spcAft>
                <a:spcPts val="0"/>
              </a:spcAft>
              <a:buClr>
                <a:schemeClr val="lt1"/>
              </a:buClr>
              <a:buSzPts val="1400"/>
              <a:buNone/>
              <a:defRPr>
                <a:solidFill>
                  <a:schemeClr val="lt1"/>
                </a:solidFill>
              </a:defRPr>
            </a:lvl7pPr>
            <a:lvl8pPr lvl="7" algn="l">
              <a:lnSpc>
                <a:spcPct val="100000"/>
              </a:lnSpc>
              <a:spcBef>
                <a:spcPts val="1200"/>
              </a:spcBef>
              <a:spcAft>
                <a:spcPts val="0"/>
              </a:spcAft>
              <a:buClr>
                <a:schemeClr val="lt1"/>
              </a:buClr>
              <a:buSzPts val="1400"/>
              <a:buNone/>
              <a:defRPr>
                <a:solidFill>
                  <a:schemeClr val="lt1"/>
                </a:solidFill>
              </a:defRPr>
            </a:lvl8pPr>
            <a:lvl9pPr lvl="8" algn="l">
              <a:lnSpc>
                <a:spcPct val="100000"/>
              </a:lnSpc>
              <a:spcBef>
                <a:spcPts val="1200"/>
              </a:spcBef>
              <a:spcAft>
                <a:spcPts val="1200"/>
              </a:spcAft>
              <a:buClr>
                <a:schemeClr val="lt1"/>
              </a:buClr>
              <a:buSzPts val="1400"/>
              <a:buNone/>
              <a:defRPr>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2">
  <p:cSld name="Custom Layout 1">
    <p:spTree>
      <p:nvGrpSpPr>
        <p:cNvPr id="1" name="Shape 125"/>
        <p:cNvGrpSpPr/>
        <p:nvPr/>
      </p:nvGrpSpPr>
      <p:grpSpPr>
        <a:xfrm>
          <a:off x="0" y="0"/>
          <a:ext cx="0" cy="0"/>
          <a:chOff x="0" y="0"/>
          <a:chExt cx="0" cy="0"/>
        </a:xfrm>
      </p:grpSpPr>
      <p:sp>
        <p:nvSpPr>
          <p:cNvPr id="126" name="Google Shape;126;p15"/>
          <p:cNvSpPr/>
          <p:nvPr/>
        </p:nvSpPr>
        <p:spPr>
          <a:xfrm flipH="1">
            <a:off x="-75"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5"/>
          <p:cNvSpPr>
            <a:spLocks noGrp="1"/>
          </p:cNvSpPr>
          <p:nvPr>
            <p:ph type="pic" idx="2"/>
          </p:nvPr>
        </p:nvSpPr>
        <p:spPr>
          <a:xfrm>
            <a:off x="4572000" y="0"/>
            <a:ext cx="4572000" cy="5143500"/>
          </a:xfrm>
          <a:prstGeom prst="rect">
            <a:avLst/>
          </a:prstGeom>
          <a:noFill/>
          <a:ln>
            <a:noFill/>
          </a:ln>
        </p:spPr>
      </p:sp>
      <p:sp>
        <p:nvSpPr>
          <p:cNvPr id="128" name="Google Shape;128;p15"/>
          <p:cNvSpPr txBox="1">
            <a:spLocks noGrp="1"/>
          </p:cNvSpPr>
          <p:nvPr>
            <p:ph type="title"/>
          </p:nvPr>
        </p:nvSpPr>
        <p:spPr>
          <a:xfrm>
            <a:off x="547150" y="1919850"/>
            <a:ext cx="3543900" cy="2491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accent3"/>
              </a:buClr>
              <a:buSzPts val="1800"/>
              <a:buNone/>
              <a:defRPr sz="1800">
                <a:solidFill>
                  <a:schemeClr val="accent3"/>
                </a:solidFill>
                <a:latin typeface="Poppins Light"/>
                <a:ea typeface="Poppins Light"/>
                <a:cs typeface="Poppins Light"/>
                <a:sym typeface="Poppins Light"/>
              </a:defRPr>
            </a:lvl1pPr>
            <a:lvl2pPr lvl="1" algn="l" rtl="0">
              <a:lnSpc>
                <a:spcPct val="100000"/>
              </a:lnSpc>
              <a:spcBef>
                <a:spcPts val="0"/>
              </a:spcBef>
              <a:spcAft>
                <a:spcPts val="0"/>
              </a:spcAft>
              <a:buSzPts val="2800"/>
              <a:buNone/>
              <a:defRPr>
                <a:latin typeface="Poppins Light"/>
                <a:ea typeface="Poppins Light"/>
                <a:cs typeface="Poppins Light"/>
                <a:sym typeface="Poppins Light"/>
              </a:defRPr>
            </a:lvl2pPr>
            <a:lvl3pPr lvl="2" algn="l" rtl="0">
              <a:lnSpc>
                <a:spcPct val="100000"/>
              </a:lnSpc>
              <a:spcBef>
                <a:spcPts val="0"/>
              </a:spcBef>
              <a:spcAft>
                <a:spcPts val="0"/>
              </a:spcAft>
              <a:buSzPts val="2800"/>
              <a:buNone/>
              <a:defRPr>
                <a:latin typeface="Poppins Light"/>
                <a:ea typeface="Poppins Light"/>
                <a:cs typeface="Poppins Light"/>
                <a:sym typeface="Poppins Light"/>
              </a:defRPr>
            </a:lvl3pPr>
            <a:lvl4pPr lvl="3" algn="l" rtl="0">
              <a:lnSpc>
                <a:spcPct val="100000"/>
              </a:lnSpc>
              <a:spcBef>
                <a:spcPts val="0"/>
              </a:spcBef>
              <a:spcAft>
                <a:spcPts val="0"/>
              </a:spcAft>
              <a:buSzPts val="2800"/>
              <a:buNone/>
              <a:defRPr>
                <a:latin typeface="Poppins Light"/>
                <a:ea typeface="Poppins Light"/>
                <a:cs typeface="Poppins Light"/>
                <a:sym typeface="Poppins Light"/>
              </a:defRPr>
            </a:lvl4pPr>
            <a:lvl5pPr lvl="4" algn="l" rtl="0">
              <a:lnSpc>
                <a:spcPct val="100000"/>
              </a:lnSpc>
              <a:spcBef>
                <a:spcPts val="0"/>
              </a:spcBef>
              <a:spcAft>
                <a:spcPts val="0"/>
              </a:spcAft>
              <a:buSzPts val="2800"/>
              <a:buNone/>
              <a:defRPr>
                <a:latin typeface="Poppins Light"/>
                <a:ea typeface="Poppins Light"/>
                <a:cs typeface="Poppins Light"/>
                <a:sym typeface="Poppins Light"/>
              </a:defRPr>
            </a:lvl5pPr>
            <a:lvl6pPr lvl="5" algn="l" rtl="0">
              <a:lnSpc>
                <a:spcPct val="100000"/>
              </a:lnSpc>
              <a:spcBef>
                <a:spcPts val="0"/>
              </a:spcBef>
              <a:spcAft>
                <a:spcPts val="0"/>
              </a:spcAft>
              <a:buSzPts val="2800"/>
              <a:buNone/>
              <a:defRPr>
                <a:latin typeface="Poppins Light"/>
                <a:ea typeface="Poppins Light"/>
                <a:cs typeface="Poppins Light"/>
                <a:sym typeface="Poppins Light"/>
              </a:defRPr>
            </a:lvl6pPr>
            <a:lvl7pPr lvl="6" algn="l" rtl="0">
              <a:lnSpc>
                <a:spcPct val="100000"/>
              </a:lnSpc>
              <a:spcBef>
                <a:spcPts val="0"/>
              </a:spcBef>
              <a:spcAft>
                <a:spcPts val="0"/>
              </a:spcAft>
              <a:buSzPts val="2800"/>
              <a:buNone/>
              <a:defRPr>
                <a:latin typeface="Poppins Light"/>
                <a:ea typeface="Poppins Light"/>
                <a:cs typeface="Poppins Light"/>
                <a:sym typeface="Poppins Light"/>
              </a:defRPr>
            </a:lvl7pPr>
            <a:lvl8pPr lvl="7" algn="l" rtl="0">
              <a:lnSpc>
                <a:spcPct val="100000"/>
              </a:lnSpc>
              <a:spcBef>
                <a:spcPts val="0"/>
              </a:spcBef>
              <a:spcAft>
                <a:spcPts val="0"/>
              </a:spcAft>
              <a:buSzPts val="2800"/>
              <a:buNone/>
              <a:defRPr>
                <a:latin typeface="Poppins Light"/>
                <a:ea typeface="Poppins Light"/>
                <a:cs typeface="Poppins Light"/>
                <a:sym typeface="Poppins Light"/>
              </a:defRPr>
            </a:lvl8pPr>
            <a:lvl9pPr lvl="8" algn="l" rtl="0">
              <a:lnSpc>
                <a:spcPct val="100000"/>
              </a:lnSpc>
              <a:spcBef>
                <a:spcPts val="0"/>
              </a:spcBef>
              <a:spcAft>
                <a:spcPts val="0"/>
              </a:spcAft>
              <a:buSzPts val="2800"/>
              <a:buNone/>
              <a:defRPr>
                <a:latin typeface="Poppins Light"/>
                <a:ea typeface="Poppins Light"/>
                <a:cs typeface="Poppins Light"/>
                <a:sym typeface="Poppins Ligh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AF1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501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F4DB-0D52-4D5C-81F2-9A1C44F24812}"/>
              </a:ext>
            </a:extLst>
          </p:cNvPr>
          <p:cNvSpPr>
            <a:spLocks noGrp="1"/>
          </p:cNvSpPr>
          <p:nvPr>
            <p:ph type="ctrTitle" hasCustomPrompt="1"/>
          </p:nvPr>
        </p:nvSpPr>
        <p:spPr>
          <a:xfrm>
            <a:off x="1076417" y="1498107"/>
            <a:ext cx="6858000" cy="880974"/>
          </a:xfrm>
        </p:spPr>
        <p:txBody>
          <a:bodyPr anchor="b"/>
          <a:lstStyle>
            <a:lvl1pPr algn="ctr">
              <a:defRPr sz="4500"/>
            </a:lvl1pPr>
          </a:lstStyle>
          <a:p>
            <a:r>
              <a:rPr lang="en-GB"/>
              <a:t>XXXX</a:t>
            </a:r>
          </a:p>
        </p:txBody>
      </p:sp>
      <p:sp>
        <p:nvSpPr>
          <p:cNvPr id="3" name="Subtitle 2">
            <a:extLst>
              <a:ext uri="{FF2B5EF4-FFF2-40B4-BE49-F238E27FC236}">
                <a16:creationId xmlns:a16="http://schemas.microsoft.com/office/drawing/2014/main" id="{FDF08ADD-0E56-4C1F-9E3C-846BF0AE240B}"/>
              </a:ext>
            </a:extLst>
          </p:cNvPr>
          <p:cNvSpPr>
            <a:spLocks noGrp="1"/>
          </p:cNvSpPr>
          <p:nvPr>
            <p:ph type="subTitle" idx="1" hasCustomPrompt="1"/>
          </p:nvPr>
        </p:nvSpPr>
        <p:spPr>
          <a:xfrm>
            <a:off x="1076417" y="2670834"/>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err="1"/>
              <a:t>xxxxxxx</a:t>
            </a:r>
            <a:endParaRPr lang="en-GB"/>
          </a:p>
        </p:txBody>
      </p:sp>
    </p:spTree>
    <p:extLst>
      <p:ext uri="{BB962C8B-B14F-4D97-AF65-F5344CB8AC3E}">
        <p14:creationId xmlns:p14="http://schemas.microsoft.com/office/powerpoint/2010/main" val="4253448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F4DB-0D52-4D5C-81F2-9A1C44F24812}"/>
              </a:ext>
            </a:extLst>
          </p:cNvPr>
          <p:cNvSpPr>
            <a:spLocks noGrp="1"/>
          </p:cNvSpPr>
          <p:nvPr>
            <p:ph type="ctrTitle" hasCustomPrompt="1"/>
          </p:nvPr>
        </p:nvSpPr>
        <p:spPr>
          <a:xfrm>
            <a:off x="1431732" y="1928134"/>
            <a:ext cx="6858000" cy="880974"/>
          </a:xfrm>
        </p:spPr>
        <p:txBody>
          <a:bodyPr anchor="b"/>
          <a:lstStyle>
            <a:lvl1pPr algn="ctr">
              <a:defRPr sz="4500"/>
            </a:lvl1pPr>
          </a:lstStyle>
          <a:p>
            <a:r>
              <a:rPr lang="en-GB"/>
              <a:t>XXXX</a:t>
            </a:r>
          </a:p>
        </p:txBody>
      </p:sp>
      <p:pic>
        <p:nvPicPr>
          <p:cNvPr id="5" name="GSL Illustration - Blue.png" descr="GSL Illustration - Blue.png">
            <a:extLst>
              <a:ext uri="{FF2B5EF4-FFF2-40B4-BE49-F238E27FC236}">
                <a16:creationId xmlns:a16="http://schemas.microsoft.com/office/drawing/2014/main" id="{2318B36C-946A-486D-9BD9-EB8ED03F5155}"/>
              </a:ext>
            </a:extLst>
          </p:cNvPr>
          <p:cNvPicPr>
            <a:picLocks noChangeAspect="1"/>
          </p:cNvPicPr>
          <p:nvPr userDrawn="1"/>
        </p:nvPicPr>
        <p:blipFill>
          <a:blip r:embed="rId2"/>
          <a:stretch>
            <a:fillRect/>
          </a:stretch>
        </p:blipFill>
        <p:spPr>
          <a:xfrm>
            <a:off x="53665" y="81686"/>
            <a:ext cx="3396281" cy="2248647"/>
          </a:xfrm>
          <a:prstGeom prst="rect">
            <a:avLst/>
          </a:prstGeom>
          <a:ln w="12700">
            <a:miter lim="400000"/>
          </a:ln>
        </p:spPr>
      </p:pic>
    </p:spTree>
    <p:extLst>
      <p:ext uri="{BB962C8B-B14F-4D97-AF65-F5344CB8AC3E}">
        <p14:creationId xmlns:p14="http://schemas.microsoft.com/office/powerpoint/2010/main" val="3442332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9BB2-930F-4523-A769-3A39578BB3DA}"/>
              </a:ext>
            </a:extLst>
          </p:cNvPr>
          <p:cNvSpPr>
            <a:spLocks noGrp="1"/>
          </p:cNvSpPr>
          <p:nvPr>
            <p:ph type="title" hasCustomPrompt="1"/>
          </p:nvPr>
        </p:nvSpPr>
        <p:spPr>
          <a:xfrm>
            <a:off x="788449" y="2238031"/>
            <a:ext cx="7886700" cy="994172"/>
          </a:xfrm>
        </p:spPr>
        <p:txBody>
          <a:bodyPr/>
          <a:lstStyle>
            <a:lvl1pPr>
              <a:defRPr/>
            </a:lvl1pPr>
          </a:lstStyle>
          <a:p>
            <a:r>
              <a:rPr lang="en-US"/>
              <a:t>XXXXX</a:t>
            </a:r>
            <a:endParaRPr lang="en-GB"/>
          </a:p>
        </p:txBody>
      </p:sp>
      <p:pic>
        <p:nvPicPr>
          <p:cNvPr id="8" name="GSL Illustration - Blue.png" descr="GSL Illustration - Blue.png">
            <a:extLst>
              <a:ext uri="{FF2B5EF4-FFF2-40B4-BE49-F238E27FC236}">
                <a16:creationId xmlns:a16="http://schemas.microsoft.com/office/drawing/2014/main" id="{9C906B84-D7A8-456C-87B1-B0647BC7E684}"/>
              </a:ext>
            </a:extLst>
          </p:cNvPr>
          <p:cNvPicPr>
            <a:picLocks noChangeAspect="1"/>
          </p:cNvPicPr>
          <p:nvPr userDrawn="1"/>
        </p:nvPicPr>
        <p:blipFill>
          <a:blip r:embed="rId2"/>
          <a:stretch>
            <a:fillRect/>
          </a:stretch>
        </p:blipFill>
        <p:spPr>
          <a:xfrm>
            <a:off x="-3943123" y="-2825568"/>
            <a:ext cx="9020176" cy="5972177"/>
          </a:xfrm>
          <a:prstGeom prst="rect">
            <a:avLst/>
          </a:prstGeom>
          <a:ln w="12700">
            <a:miter lim="400000"/>
          </a:ln>
        </p:spPr>
      </p:pic>
    </p:spTree>
    <p:extLst>
      <p:ext uri="{BB962C8B-B14F-4D97-AF65-F5344CB8AC3E}">
        <p14:creationId xmlns:p14="http://schemas.microsoft.com/office/powerpoint/2010/main" val="2547694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9F323-FE35-4E39-9B0C-2BFBF0B1DB74}"/>
              </a:ext>
            </a:extLst>
          </p:cNvPr>
          <p:cNvSpPr>
            <a:spLocks noGrp="1"/>
          </p:cNvSpPr>
          <p:nvPr>
            <p:ph type="title"/>
          </p:nvPr>
        </p:nvSpPr>
        <p:spPr>
          <a:xfrm>
            <a:off x="770137" y="1697173"/>
            <a:ext cx="7886700" cy="1446860"/>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5997D7-0D7D-448F-81DA-0661564ACD17}"/>
              </a:ext>
            </a:extLst>
          </p:cNvPr>
          <p:cNvSpPr>
            <a:spLocks noGrp="1"/>
          </p:cNvSpPr>
          <p:nvPr>
            <p:ph type="body" idx="1"/>
          </p:nvPr>
        </p:nvSpPr>
        <p:spPr>
          <a:xfrm>
            <a:off x="770137" y="339307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pic>
        <p:nvPicPr>
          <p:cNvPr id="7" name="finger-right.png" descr="finger-right.png">
            <a:extLst>
              <a:ext uri="{FF2B5EF4-FFF2-40B4-BE49-F238E27FC236}">
                <a16:creationId xmlns:a16="http://schemas.microsoft.com/office/drawing/2014/main" id="{16A5045F-0297-4177-AEB9-0BBE0B412364}"/>
              </a:ext>
            </a:extLst>
          </p:cNvPr>
          <p:cNvPicPr>
            <a:picLocks noChangeAspect="1"/>
          </p:cNvPicPr>
          <p:nvPr userDrawn="1"/>
        </p:nvPicPr>
        <p:blipFill>
          <a:blip r:embed="rId2"/>
          <a:stretch>
            <a:fillRect/>
          </a:stretch>
        </p:blipFill>
        <p:spPr>
          <a:xfrm>
            <a:off x="3242570" y="276426"/>
            <a:ext cx="1470919" cy="1122680"/>
          </a:xfrm>
          <a:prstGeom prst="rect">
            <a:avLst/>
          </a:prstGeom>
          <a:ln w="12700">
            <a:miter lim="400000"/>
          </a:ln>
        </p:spPr>
      </p:pic>
    </p:spTree>
    <p:extLst>
      <p:ext uri="{BB962C8B-B14F-4D97-AF65-F5344CB8AC3E}">
        <p14:creationId xmlns:p14="http://schemas.microsoft.com/office/powerpoint/2010/main" val="251531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slide yellow">
  <p:cSld name="TITLE_1_1_1_1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txBox="1"/>
          <p:nvPr/>
        </p:nvSpPr>
        <p:spPr>
          <a:xfrm>
            <a:off x="1355650" y="3396875"/>
            <a:ext cx="4048500" cy="53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316F"/>
              </a:solidFill>
              <a:latin typeface="Montserrat"/>
              <a:ea typeface="Montserrat"/>
              <a:cs typeface="Montserrat"/>
              <a:sym typeface="Montserrat"/>
            </a:endParaRPr>
          </a:p>
        </p:txBody>
      </p:sp>
      <p:sp>
        <p:nvSpPr>
          <p:cNvPr id="14" name="Google Shape;14;p3"/>
          <p:cNvSpPr txBox="1"/>
          <p:nvPr/>
        </p:nvSpPr>
        <p:spPr>
          <a:xfrm>
            <a:off x="1080000" y="2834125"/>
            <a:ext cx="6840000" cy="14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316F"/>
              </a:solidFill>
              <a:latin typeface="Montserrat"/>
              <a:ea typeface="Montserrat"/>
              <a:cs typeface="Montserrat"/>
              <a:sym typeface="Montserrat"/>
            </a:endParaRPr>
          </a:p>
        </p:txBody>
      </p:sp>
      <p:sp>
        <p:nvSpPr>
          <p:cNvPr id="15" name="Google Shape;15;p3"/>
          <p:cNvSpPr txBox="1">
            <a:spLocks noGrp="1"/>
          </p:cNvSpPr>
          <p:nvPr>
            <p:ph type="title"/>
          </p:nvPr>
        </p:nvSpPr>
        <p:spPr>
          <a:xfrm>
            <a:off x="385226" y="3396875"/>
            <a:ext cx="4677600" cy="1362000"/>
          </a:xfrm>
          <a:prstGeom prst="rect">
            <a:avLst/>
          </a:prstGeom>
          <a:noFill/>
          <a:ln>
            <a:noFill/>
          </a:ln>
        </p:spPr>
        <p:txBody>
          <a:bodyPr spcFirstLastPara="1" wrap="square" lIns="91425" tIns="91425" rIns="68475" bIns="91425" anchor="b" anchorCtr="0">
            <a:noAutofit/>
          </a:bodyPr>
          <a:lstStyle>
            <a:lvl1pPr lvl="0" algn="l">
              <a:lnSpc>
                <a:spcPct val="80000"/>
              </a:lnSpc>
              <a:spcBef>
                <a:spcPts val="0"/>
              </a:spcBef>
              <a:spcAft>
                <a:spcPts val="0"/>
              </a:spcAft>
              <a:buClr>
                <a:schemeClr val="lt1"/>
              </a:buClr>
              <a:buSzPts val="7200"/>
              <a:buNone/>
              <a:defRPr sz="7200">
                <a:solidFill>
                  <a:schemeClr val="lt1"/>
                </a:solidFill>
              </a:defRPr>
            </a:lvl1pPr>
            <a:lvl2pPr lvl="1" algn="l">
              <a:lnSpc>
                <a:spcPct val="100000"/>
              </a:lnSpc>
              <a:spcBef>
                <a:spcPts val="0"/>
              </a:spcBef>
              <a:spcAft>
                <a:spcPts val="0"/>
              </a:spcAft>
              <a:buClr>
                <a:schemeClr val="lt1"/>
              </a:buClr>
              <a:buSzPts val="10400"/>
              <a:buNone/>
              <a:defRPr sz="10800">
                <a:solidFill>
                  <a:schemeClr val="lt1"/>
                </a:solidFill>
              </a:defRPr>
            </a:lvl2pPr>
            <a:lvl3pPr lvl="2" algn="l">
              <a:lnSpc>
                <a:spcPct val="100000"/>
              </a:lnSpc>
              <a:spcBef>
                <a:spcPts val="0"/>
              </a:spcBef>
              <a:spcAft>
                <a:spcPts val="0"/>
              </a:spcAft>
              <a:buClr>
                <a:schemeClr val="lt1"/>
              </a:buClr>
              <a:buSzPts val="10400"/>
              <a:buNone/>
              <a:defRPr sz="10800">
                <a:solidFill>
                  <a:schemeClr val="lt1"/>
                </a:solidFill>
              </a:defRPr>
            </a:lvl3pPr>
            <a:lvl4pPr lvl="3" algn="l">
              <a:lnSpc>
                <a:spcPct val="100000"/>
              </a:lnSpc>
              <a:spcBef>
                <a:spcPts val="0"/>
              </a:spcBef>
              <a:spcAft>
                <a:spcPts val="0"/>
              </a:spcAft>
              <a:buClr>
                <a:schemeClr val="lt1"/>
              </a:buClr>
              <a:buSzPts val="10400"/>
              <a:buNone/>
              <a:defRPr sz="10800">
                <a:solidFill>
                  <a:schemeClr val="lt1"/>
                </a:solidFill>
              </a:defRPr>
            </a:lvl4pPr>
            <a:lvl5pPr lvl="4" algn="l">
              <a:lnSpc>
                <a:spcPct val="100000"/>
              </a:lnSpc>
              <a:spcBef>
                <a:spcPts val="0"/>
              </a:spcBef>
              <a:spcAft>
                <a:spcPts val="0"/>
              </a:spcAft>
              <a:buClr>
                <a:schemeClr val="lt1"/>
              </a:buClr>
              <a:buSzPts val="10400"/>
              <a:buNone/>
              <a:defRPr sz="10800">
                <a:solidFill>
                  <a:schemeClr val="lt1"/>
                </a:solidFill>
              </a:defRPr>
            </a:lvl5pPr>
            <a:lvl6pPr lvl="5" algn="l">
              <a:lnSpc>
                <a:spcPct val="100000"/>
              </a:lnSpc>
              <a:spcBef>
                <a:spcPts val="0"/>
              </a:spcBef>
              <a:spcAft>
                <a:spcPts val="0"/>
              </a:spcAft>
              <a:buClr>
                <a:schemeClr val="lt1"/>
              </a:buClr>
              <a:buSzPts val="10400"/>
              <a:buNone/>
              <a:defRPr sz="10800">
                <a:solidFill>
                  <a:schemeClr val="lt1"/>
                </a:solidFill>
              </a:defRPr>
            </a:lvl6pPr>
            <a:lvl7pPr lvl="6" algn="l">
              <a:lnSpc>
                <a:spcPct val="100000"/>
              </a:lnSpc>
              <a:spcBef>
                <a:spcPts val="0"/>
              </a:spcBef>
              <a:spcAft>
                <a:spcPts val="0"/>
              </a:spcAft>
              <a:buClr>
                <a:schemeClr val="lt1"/>
              </a:buClr>
              <a:buSzPts val="10400"/>
              <a:buNone/>
              <a:defRPr sz="10800">
                <a:solidFill>
                  <a:schemeClr val="lt1"/>
                </a:solidFill>
              </a:defRPr>
            </a:lvl7pPr>
            <a:lvl8pPr lvl="7" algn="l">
              <a:lnSpc>
                <a:spcPct val="100000"/>
              </a:lnSpc>
              <a:spcBef>
                <a:spcPts val="0"/>
              </a:spcBef>
              <a:spcAft>
                <a:spcPts val="0"/>
              </a:spcAft>
              <a:buClr>
                <a:schemeClr val="lt1"/>
              </a:buClr>
              <a:buSzPts val="10400"/>
              <a:buNone/>
              <a:defRPr sz="10800">
                <a:solidFill>
                  <a:schemeClr val="lt1"/>
                </a:solidFill>
              </a:defRPr>
            </a:lvl8pPr>
            <a:lvl9pPr lvl="8" algn="l">
              <a:lnSpc>
                <a:spcPct val="100000"/>
              </a:lnSpc>
              <a:spcBef>
                <a:spcPts val="0"/>
              </a:spcBef>
              <a:spcAft>
                <a:spcPts val="0"/>
              </a:spcAft>
              <a:buClr>
                <a:schemeClr val="lt1"/>
              </a:buClr>
              <a:buSzPts val="10400"/>
              <a:buNone/>
              <a:defRPr sz="10800">
                <a:solidFill>
                  <a:schemeClr val="lt1"/>
                </a:solidFill>
              </a:defRPr>
            </a:lvl9pPr>
          </a:lstStyle>
          <a:p>
            <a:endParaRPr/>
          </a:p>
        </p:txBody>
      </p:sp>
      <p:pic>
        <p:nvPicPr>
          <p:cNvPr id="16" name="Google Shape;16;p3"/>
          <p:cNvPicPr preferRelativeResize="0"/>
          <p:nvPr/>
        </p:nvPicPr>
        <p:blipFill rotWithShape="1">
          <a:blip r:embed="rId2">
            <a:alphaModFix/>
          </a:blip>
          <a:srcRect/>
          <a:stretch/>
        </p:blipFill>
        <p:spPr>
          <a:xfrm>
            <a:off x="449050" y="423025"/>
            <a:ext cx="906599" cy="60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1D22-CFCD-4890-9E07-9281406241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39BAAB-6486-48F4-B186-D3F2E79B3FB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1EF98E73-4A1A-45B4-BAB1-73464FFC5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777" y="2008078"/>
            <a:ext cx="7059633" cy="3439309"/>
          </a:xfrm>
          <a:prstGeom prst="rect">
            <a:avLst/>
          </a:prstGeom>
        </p:spPr>
      </p:pic>
    </p:spTree>
    <p:extLst>
      <p:ext uri="{BB962C8B-B14F-4D97-AF65-F5344CB8AC3E}">
        <p14:creationId xmlns:p14="http://schemas.microsoft.com/office/powerpoint/2010/main" val="3977193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5D55-A591-42BF-9D5E-5DFB1EDDBC39}"/>
              </a:ext>
            </a:extLst>
          </p:cNvPr>
          <p:cNvSpPr>
            <a:spLocks noGrp="1"/>
          </p:cNvSpPr>
          <p:nvPr>
            <p:ph type="title"/>
          </p:nvPr>
        </p:nvSpPr>
        <p:spPr>
          <a:xfrm>
            <a:off x="629841" y="273846"/>
            <a:ext cx="7886700" cy="994172"/>
          </a:xfrm>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31EF813B-E83E-46A2-88D4-92A6BE9483E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FF23823A-DE57-4D9C-8430-9858C8D2CB9A}"/>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9824CE8D-B2B8-4F21-BAE9-807282C973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54214"/>
            <a:ext cx="9144000" cy="89287"/>
          </a:xfrm>
          <a:prstGeom prst="rect">
            <a:avLst/>
          </a:prstGeom>
        </p:spPr>
      </p:pic>
      <p:pic>
        <p:nvPicPr>
          <p:cNvPr id="14" name="Picture 13">
            <a:extLst>
              <a:ext uri="{FF2B5EF4-FFF2-40B4-BE49-F238E27FC236}">
                <a16:creationId xmlns:a16="http://schemas.microsoft.com/office/drawing/2014/main" id="{49ED4568-E652-4E46-80A7-E7475EDBD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669"/>
            <a:ext cx="9144000" cy="89338"/>
          </a:xfrm>
          <a:prstGeom prst="rect">
            <a:avLst/>
          </a:prstGeom>
        </p:spPr>
      </p:pic>
    </p:spTree>
    <p:extLst>
      <p:ext uri="{BB962C8B-B14F-4D97-AF65-F5344CB8AC3E}">
        <p14:creationId xmlns:p14="http://schemas.microsoft.com/office/powerpoint/2010/main" val="2677775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27AA-4E0F-4517-86F8-02D4245ADF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FE28ED-0946-4F3F-96EB-0BB5A06A3158}"/>
              </a:ext>
            </a:extLst>
          </p:cNvPr>
          <p:cNvSpPr>
            <a:spLocks noGrp="1"/>
          </p:cNvSpPr>
          <p:nvPr>
            <p:ph type="dt" sz="half" idx="10"/>
          </p:nvPr>
        </p:nvSpPr>
        <p:spPr/>
        <p:txBody>
          <a:bodyPr/>
          <a:lstStyle/>
          <a:p>
            <a:fld id="{CEB906D6-E7D2-4C6D-8E49-37FF4059D290}" type="datetimeFigureOut">
              <a:rPr lang="en-GB" smtClean="0"/>
              <a:t>19/10/2023</a:t>
            </a:fld>
            <a:endParaRPr lang="en-GB"/>
          </a:p>
        </p:txBody>
      </p:sp>
      <p:sp>
        <p:nvSpPr>
          <p:cNvPr id="4" name="Footer Placeholder 3">
            <a:extLst>
              <a:ext uri="{FF2B5EF4-FFF2-40B4-BE49-F238E27FC236}">
                <a16:creationId xmlns:a16="http://schemas.microsoft.com/office/drawing/2014/main" id="{5AD9B7CB-EA7B-4F57-A013-1EAFB7AA2E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A33BDA-D0D6-42BA-B65B-016DE156FE70}"/>
              </a:ext>
            </a:extLst>
          </p:cNvPr>
          <p:cNvSpPr>
            <a:spLocks noGrp="1"/>
          </p:cNvSpPr>
          <p:nvPr>
            <p:ph type="sldNum" sz="quarter" idx="12"/>
          </p:nvPr>
        </p:nvSpPr>
        <p:spPr/>
        <p:txBody>
          <a:bodyPr/>
          <a:lstStyle/>
          <a:p>
            <a:fld id="{8BDC862D-4875-45FA-A709-829C2E1180F0}" type="slidenum">
              <a:rPr lang="en-GB" smtClean="0"/>
              <a:t>‹#›</a:t>
            </a:fld>
            <a:endParaRPr lang="en-GB"/>
          </a:p>
        </p:txBody>
      </p:sp>
      <p:pic>
        <p:nvPicPr>
          <p:cNvPr id="7" name="dotted_line-1.png" descr="dotted_line-1.png">
            <a:extLst>
              <a:ext uri="{FF2B5EF4-FFF2-40B4-BE49-F238E27FC236}">
                <a16:creationId xmlns:a16="http://schemas.microsoft.com/office/drawing/2014/main" id="{4F2A0422-B558-412D-AF9F-95B8B7BA2770}"/>
              </a:ext>
            </a:extLst>
          </p:cNvPr>
          <p:cNvPicPr>
            <a:picLocks noChangeAspect="1"/>
          </p:cNvPicPr>
          <p:nvPr userDrawn="1"/>
        </p:nvPicPr>
        <p:blipFill>
          <a:blip r:embed="rId2"/>
          <a:stretch>
            <a:fillRect/>
          </a:stretch>
        </p:blipFill>
        <p:spPr>
          <a:xfrm>
            <a:off x="48845" y="-90698"/>
            <a:ext cx="3439614" cy="2497160"/>
          </a:xfrm>
          <a:prstGeom prst="rect">
            <a:avLst/>
          </a:prstGeom>
          <a:ln w="12700">
            <a:miter lim="400000"/>
          </a:ln>
        </p:spPr>
      </p:pic>
    </p:spTree>
    <p:extLst>
      <p:ext uri="{BB962C8B-B14F-4D97-AF65-F5344CB8AC3E}">
        <p14:creationId xmlns:p14="http://schemas.microsoft.com/office/powerpoint/2010/main" val="200249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FA28-EACA-48CF-95A2-1A0560AD98C0}"/>
              </a:ext>
            </a:extLst>
          </p:cNvPr>
          <p:cNvSpPr>
            <a:spLocks noGrp="1"/>
          </p:cNvSpPr>
          <p:nvPr>
            <p:ph type="title"/>
          </p:nvPr>
        </p:nvSpPr>
        <p:spPr/>
        <p:txBody>
          <a:bodyPr/>
          <a:lstStyle/>
          <a:p>
            <a:r>
              <a:rPr lang="en-US"/>
              <a:t>Click to edit Master title style</a:t>
            </a:r>
            <a:endParaRPr lang="en-GB"/>
          </a:p>
        </p:txBody>
      </p:sp>
      <p:pic>
        <p:nvPicPr>
          <p:cNvPr id="6" name="GSL Illustration - Blue.png" descr="GSL Illustration - Blue.png">
            <a:extLst>
              <a:ext uri="{FF2B5EF4-FFF2-40B4-BE49-F238E27FC236}">
                <a16:creationId xmlns:a16="http://schemas.microsoft.com/office/drawing/2014/main" id="{80AEF96D-B466-46C9-A698-DAA558AA18C5}"/>
              </a:ext>
            </a:extLst>
          </p:cNvPr>
          <p:cNvPicPr>
            <a:picLocks noChangeAspect="1"/>
          </p:cNvPicPr>
          <p:nvPr userDrawn="1"/>
        </p:nvPicPr>
        <p:blipFill>
          <a:blip r:embed="rId2"/>
          <a:stretch>
            <a:fillRect/>
          </a:stretch>
        </p:blipFill>
        <p:spPr>
          <a:xfrm>
            <a:off x="6618703" y="2798252"/>
            <a:ext cx="3396281" cy="2248647"/>
          </a:xfrm>
          <a:prstGeom prst="rect">
            <a:avLst/>
          </a:prstGeom>
          <a:ln w="12700">
            <a:miter lim="400000"/>
          </a:ln>
        </p:spPr>
      </p:pic>
    </p:spTree>
    <p:extLst>
      <p:ext uri="{BB962C8B-B14F-4D97-AF65-F5344CB8AC3E}">
        <p14:creationId xmlns:p14="http://schemas.microsoft.com/office/powerpoint/2010/main" val="2667840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09EC-59E1-4154-9A26-E9AB57A1E0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A44417-FDD9-4C8F-A045-8E1FF0C7A843}"/>
              </a:ext>
            </a:extLst>
          </p:cNvPr>
          <p:cNvSpPr>
            <a:spLocks noGrp="1"/>
          </p:cNvSpPr>
          <p:nvPr>
            <p:ph type="dt" sz="half" idx="10"/>
          </p:nvPr>
        </p:nvSpPr>
        <p:spPr/>
        <p:txBody>
          <a:bodyPr/>
          <a:lstStyle/>
          <a:p>
            <a:fld id="{CEB906D6-E7D2-4C6D-8E49-37FF4059D290}" type="datetimeFigureOut">
              <a:rPr lang="en-GB" smtClean="0"/>
              <a:t>19/10/2023</a:t>
            </a:fld>
            <a:endParaRPr lang="en-GB"/>
          </a:p>
        </p:txBody>
      </p:sp>
      <p:sp>
        <p:nvSpPr>
          <p:cNvPr id="4" name="Footer Placeholder 3">
            <a:extLst>
              <a:ext uri="{FF2B5EF4-FFF2-40B4-BE49-F238E27FC236}">
                <a16:creationId xmlns:a16="http://schemas.microsoft.com/office/drawing/2014/main" id="{EB5F7689-0430-448C-B2C9-1FD972E8B7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750AEE-8869-4771-964B-D45A6A500E71}"/>
              </a:ext>
            </a:extLst>
          </p:cNvPr>
          <p:cNvSpPr>
            <a:spLocks noGrp="1"/>
          </p:cNvSpPr>
          <p:nvPr>
            <p:ph type="sldNum" sz="quarter" idx="12"/>
          </p:nvPr>
        </p:nvSpPr>
        <p:spPr/>
        <p:txBody>
          <a:bodyPr/>
          <a:lstStyle/>
          <a:p>
            <a:fld id="{8BDC862D-4875-45FA-A709-829C2E1180F0}" type="slidenum">
              <a:rPr lang="en-GB" smtClean="0"/>
              <a:t>‹#›</a:t>
            </a:fld>
            <a:endParaRPr lang="en-GB"/>
          </a:p>
        </p:txBody>
      </p:sp>
    </p:spTree>
    <p:extLst>
      <p:ext uri="{BB962C8B-B14F-4D97-AF65-F5344CB8AC3E}">
        <p14:creationId xmlns:p14="http://schemas.microsoft.com/office/powerpoint/2010/main" val="2421535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bg>
      <p:bgPr>
        <a:solidFill>
          <a:srgbClr val="FBF3E3"/>
        </a:solidFill>
        <a:effectLst/>
      </p:bgPr>
    </p:bg>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091007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FAF1E4"/>
        </a:solid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F04FC199-8DB7-4335-AFEA-0FC9650078A9}"/>
              </a:ext>
            </a:extLst>
          </p:cNvPr>
          <p:cNvPicPr>
            <a:picLocks noChangeAspect="1"/>
          </p:cNvPicPr>
          <p:nvPr userDrawn="1"/>
        </p:nvPicPr>
        <p:blipFill>
          <a:blip r:embed="rId2"/>
          <a:srcRect/>
          <a:stretch>
            <a:fillRect/>
          </a:stretch>
        </p:blipFill>
        <p:spPr>
          <a:xfrm rot="16200000">
            <a:off x="6150523" y="1405602"/>
            <a:ext cx="5390390" cy="2085407"/>
          </a:xfrm>
          <a:prstGeom prst="rect">
            <a:avLst/>
          </a:prstGeom>
        </p:spPr>
      </p:pic>
    </p:spTree>
    <p:extLst>
      <p:ext uri="{BB962C8B-B14F-4D97-AF65-F5344CB8AC3E}">
        <p14:creationId xmlns:p14="http://schemas.microsoft.com/office/powerpoint/2010/main" val="2303062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882D-124A-4F83-AAEE-E05B46161B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0C81B0-2D19-4648-9671-4F41E23FFA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B1BE15-AFA5-4BCB-98A8-EEA508CAE9B8}"/>
              </a:ext>
            </a:extLst>
          </p:cNvPr>
          <p:cNvSpPr>
            <a:spLocks noGrp="1"/>
          </p:cNvSpPr>
          <p:nvPr>
            <p:ph type="dt" sz="half" idx="10"/>
          </p:nvPr>
        </p:nvSpPr>
        <p:spPr/>
        <p:txBody>
          <a:bodyPr/>
          <a:lstStyle/>
          <a:p>
            <a:fld id="{A0468614-EA4C-4816-BA8A-D1D16F9C6302}" type="datetimeFigureOut">
              <a:rPr lang="en-GB" smtClean="0"/>
              <a:t>19/10/2023</a:t>
            </a:fld>
            <a:endParaRPr lang="en-GB"/>
          </a:p>
        </p:txBody>
      </p:sp>
      <p:sp>
        <p:nvSpPr>
          <p:cNvPr id="5" name="Footer Placeholder 4">
            <a:extLst>
              <a:ext uri="{FF2B5EF4-FFF2-40B4-BE49-F238E27FC236}">
                <a16:creationId xmlns:a16="http://schemas.microsoft.com/office/drawing/2014/main" id="{46228B53-3B35-4C1C-9DC0-4C2E75309F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963F03-6B8A-4305-8E2D-BF0BD3270296}"/>
              </a:ext>
            </a:extLst>
          </p:cNvPr>
          <p:cNvSpPr>
            <a:spLocks noGrp="1"/>
          </p:cNvSpPr>
          <p:nvPr>
            <p:ph type="sldNum" sz="quarter" idx="12"/>
          </p:nvPr>
        </p:nvSpPr>
        <p:spPr/>
        <p:txBody>
          <a:bodyPr/>
          <a:lstStyle/>
          <a:p>
            <a:fld id="{54D97EA8-4998-475F-9F8A-548843402D1A}" type="slidenum">
              <a:rPr lang="en-GB" smtClean="0"/>
              <a:t>‹#›</a:t>
            </a:fld>
            <a:endParaRPr lang="en-GB"/>
          </a:p>
        </p:txBody>
      </p:sp>
    </p:spTree>
    <p:extLst>
      <p:ext uri="{BB962C8B-B14F-4D97-AF65-F5344CB8AC3E}">
        <p14:creationId xmlns:p14="http://schemas.microsoft.com/office/powerpoint/2010/main" val="4234335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1D22-CFCD-4890-9E07-9281406241A5}"/>
              </a:ext>
            </a:extLst>
          </p:cNvPr>
          <p:cNvSpPr>
            <a:spLocks noGrp="1"/>
          </p:cNvSpPr>
          <p:nvPr>
            <p:ph type="title"/>
          </p:nvPr>
        </p:nvSpPr>
        <p:spPr>
          <a:xfrm>
            <a:off x="628650" y="362495"/>
            <a:ext cx="4348299" cy="90552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39BAAB-6486-48F4-B186-D3F2E79B3FB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1EF98E73-4A1A-45B4-BAB1-73464FFC5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777" y="2008079"/>
            <a:ext cx="7059633" cy="3439309"/>
          </a:xfrm>
          <a:prstGeom prst="rect">
            <a:avLst/>
          </a:prstGeom>
        </p:spPr>
      </p:pic>
      <p:pic>
        <p:nvPicPr>
          <p:cNvPr id="4" name="Picture 3">
            <a:extLst>
              <a:ext uri="{FF2B5EF4-FFF2-40B4-BE49-F238E27FC236}">
                <a16:creationId xmlns:a16="http://schemas.microsoft.com/office/drawing/2014/main" id="{E744D622-BBF3-4627-BC73-72911B13CAE5}"/>
              </a:ext>
            </a:extLst>
          </p:cNvPr>
          <p:cNvPicPr>
            <a:picLocks noChangeAspect="1"/>
          </p:cNvPicPr>
          <p:nvPr userDrawn="1"/>
        </p:nvPicPr>
        <p:blipFill>
          <a:blip r:embed="rId3"/>
          <a:stretch>
            <a:fillRect/>
          </a:stretch>
        </p:blipFill>
        <p:spPr>
          <a:xfrm>
            <a:off x="4726888" y="184335"/>
            <a:ext cx="1981412" cy="1184885"/>
          </a:xfrm>
          <a:prstGeom prst="rect">
            <a:avLst/>
          </a:prstGeom>
        </p:spPr>
      </p:pic>
    </p:spTree>
    <p:extLst>
      <p:ext uri="{BB962C8B-B14F-4D97-AF65-F5344CB8AC3E}">
        <p14:creationId xmlns:p14="http://schemas.microsoft.com/office/powerpoint/2010/main" val="449464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5D55-A591-42BF-9D5E-5DFB1EDDBC39}"/>
              </a:ext>
            </a:extLst>
          </p:cNvPr>
          <p:cNvSpPr>
            <a:spLocks noGrp="1"/>
          </p:cNvSpPr>
          <p:nvPr>
            <p:ph type="title"/>
          </p:nvPr>
        </p:nvSpPr>
        <p:spPr>
          <a:xfrm>
            <a:off x="629841" y="456635"/>
            <a:ext cx="4543051" cy="811383"/>
          </a:xfrm>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31EF813B-E83E-46A2-88D4-92A6BE9483E4}"/>
              </a:ext>
            </a:extLst>
          </p:cNvPr>
          <p:cNvSpPr>
            <a:spLocks noGrp="1"/>
          </p:cNvSpPr>
          <p:nvPr>
            <p:ph sz="half" idx="2"/>
          </p:nvPr>
        </p:nvSpPr>
        <p:spPr>
          <a:xfrm>
            <a:off x="629843"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FF23823A-DE57-4D9C-8430-9858C8D2CB9A}"/>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9824CE8D-B2B8-4F21-BAE9-807282C973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54214"/>
            <a:ext cx="9144000" cy="89287"/>
          </a:xfrm>
          <a:prstGeom prst="rect">
            <a:avLst/>
          </a:prstGeom>
        </p:spPr>
      </p:pic>
      <p:pic>
        <p:nvPicPr>
          <p:cNvPr id="14" name="Picture 13">
            <a:extLst>
              <a:ext uri="{FF2B5EF4-FFF2-40B4-BE49-F238E27FC236}">
                <a16:creationId xmlns:a16="http://schemas.microsoft.com/office/drawing/2014/main" id="{49ED4568-E652-4E46-80A7-E7475EDBD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669"/>
            <a:ext cx="9144000" cy="89338"/>
          </a:xfrm>
          <a:prstGeom prst="rect">
            <a:avLst/>
          </a:prstGeom>
        </p:spPr>
      </p:pic>
      <p:pic>
        <p:nvPicPr>
          <p:cNvPr id="7" name="Picture 6">
            <a:extLst>
              <a:ext uri="{FF2B5EF4-FFF2-40B4-BE49-F238E27FC236}">
                <a16:creationId xmlns:a16="http://schemas.microsoft.com/office/drawing/2014/main" id="{28FAAD83-D303-4CDE-B4D0-51930C0B22FB}"/>
              </a:ext>
            </a:extLst>
          </p:cNvPr>
          <p:cNvPicPr>
            <a:picLocks noChangeAspect="1"/>
          </p:cNvPicPr>
          <p:nvPr userDrawn="1"/>
        </p:nvPicPr>
        <p:blipFill>
          <a:blip r:embed="rId4"/>
          <a:stretch>
            <a:fillRect/>
          </a:stretch>
        </p:blipFill>
        <p:spPr>
          <a:xfrm>
            <a:off x="4863814" y="273846"/>
            <a:ext cx="1785938" cy="1067991"/>
          </a:xfrm>
          <a:prstGeom prst="rect">
            <a:avLst/>
          </a:prstGeom>
        </p:spPr>
      </p:pic>
    </p:spTree>
    <p:extLst>
      <p:ext uri="{BB962C8B-B14F-4D97-AF65-F5344CB8AC3E}">
        <p14:creationId xmlns:p14="http://schemas.microsoft.com/office/powerpoint/2010/main" val="259803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_8">
    <p:spTree>
      <p:nvGrpSpPr>
        <p:cNvPr id="1" name="Shape 17"/>
        <p:cNvGrpSpPr/>
        <p:nvPr/>
      </p:nvGrpSpPr>
      <p:grpSpPr>
        <a:xfrm>
          <a:off x="0" y="0"/>
          <a:ext cx="0" cy="0"/>
          <a:chOff x="0" y="0"/>
          <a:chExt cx="0" cy="0"/>
        </a:xfrm>
      </p:grpSpPr>
      <p:sp>
        <p:nvSpPr>
          <p:cNvPr id="18" name="Google Shape;18;p4"/>
          <p:cNvSpPr/>
          <p:nvPr/>
        </p:nvSpPr>
        <p:spPr>
          <a:xfrm flipH="1">
            <a:off x="-75"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
          <p:cNvSpPr>
            <a:spLocks noGrp="1"/>
          </p:cNvSpPr>
          <p:nvPr>
            <p:ph type="pic" idx="2"/>
          </p:nvPr>
        </p:nvSpPr>
        <p:spPr>
          <a:xfrm>
            <a:off x="4572000" y="0"/>
            <a:ext cx="4572000" cy="5143500"/>
          </a:xfrm>
          <a:prstGeom prst="rect">
            <a:avLst/>
          </a:prstGeom>
          <a:noFill/>
          <a:ln>
            <a:noFill/>
          </a:ln>
        </p:spPr>
      </p:sp>
      <p:sp>
        <p:nvSpPr>
          <p:cNvPr id="20" name="Google Shape;20;p4"/>
          <p:cNvSpPr txBox="1">
            <a:spLocks noGrp="1"/>
          </p:cNvSpPr>
          <p:nvPr>
            <p:ph type="title"/>
          </p:nvPr>
        </p:nvSpPr>
        <p:spPr>
          <a:xfrm>
            <a:off x="547150" y="1919850"/>
            <a:ext cx="3543900" cy="2491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3"/>
              </a:buClr>
              <a:buSzPts val="1800"/>
              <a:buNone/>
              <a:defRPr sz="1800">
                <a:solidFill>
                  <a:schemeClr val="accent3"/>
                </a:solidFill>
                <a:latin typeface="Poppins Light"/>
                <a:ea typeface="Poppins Light"/>
                <a:cs typeface="Poppins Light"/>
                <a:sym typeface="Poppins Light"/>
              </a:defRPr>
            </a:lvl1pPr>
            <a:lvl2pPr lvl="1" algn="l">
              <a:lnSpc>
                <a:spcPct val="100000"/>
              </a:lnSpc>
              <a:spcBef>
                <a:spcPts val="0"/>
              </a:spcBef>
              <a:spcAft>
                <a:spcPts val="0"/>
              </a:spcAft>
              <a:buSzPts val="2800"/>
              <a:buNone/>
              <a:defRPr>
                <a:latin typeface="Poppins Light"/>
                <a:ea typeface="Poppins Light"/>
                <a:cs typeface="Poppins Light"/>
                <a:sym typeface="Poppins Light"/>
              </a:defRPr>
            </a:lvl2pPr>
            <a:lvl3pPr lvl="2" algn="l">
              <a:lnSpc>
                <a:spcPct val="100000"/>
              </a:lnSpc>
              <a:spcBef>
                <a:spcPts val="0"/>
              </a:spcBef>
              <a:spcAft>
                <a:spcPts val="0"/>
              </a:spcAft>
              <a:buSzPts val="2800"/>
              <a:buNone/>
              <a:defRPr>
                <a:latin typeface="Poppins Light"/>
                <a:ea typeface="Poppins Light"/>
                <a:cs typeface="Poppins Light"/>
                <a:sym typeface="Poppins Light"/>
              </a:defRPr>
            </a:lvl3pPr>
            <a:lvl4pPr lvl="3" algn="l">
              <a:lnSpc>
                <a:spcPct val="100000"/>
              </a:lnSpc>
              <a:spcBef>
                <a:spcPts val="0"/>
              </a:spcBef>
              <a:spcAft>
                <a:spcPts val="0"/>
              </a:spcAft>
              <a:buSzPts val="2800"/>
              <a:buNone/>
              <a:defRPr>
                <a:latin typeface="Poppins Light"/>
                <a:ea typeface="Poppins Light"/>
                <a:cs typeface="Poppins Light"/>
                <a:sym typeface="Poppins Light"/>
              </a:defRPr>
            </a:lvl4pPr>
            <a:lvl5pPr lvl="4" algn="l">
              <a:lnSpc>
                <a:spcPct val="100000"/>
              </a:lnSpc>
              <a:spcBef>
                <a:spcPts val="0"/>
              </a:spcBef>
              <a:spcAft>
                <a:spcPts val="0"/>
              </a:spcAft>
              <a:buSzPts val="2800"/>
              <a:buNone/>
              <a:defRPr>
                <a:latin typeface="Poppins Light"/>
                <a:ea typeface="Poppins Light"/>
                <a:cs typeface="Poppins Light"/>
                <a:sym typeface="Poppins Light"/>
              </a:defRPr>
            </a:lvl5pPr>
            <a:lvl6pPr lvl="5" algn="l">
              <a:lnSpc>
                <a:spcPct val="100000"/>
              </a:lnSpc>
              <a:spcBef>
                <a:spcPts val="0"/>
              </a:spcBef>
              <a:spcAft>
                <a:spcPts val="0"/>
              </a:spcAft>
              <a:buSzPts val="2800"/>
              <a:buNone/>
              <a:defRPr>
                <a:latin typeface="Poppins Light"/>
                <a:ea typeface="Poppins Light"/>
                <a:cs typeface="Poppins Light"/>
                <a:sym typeface="Poppins Light"/>
              </a:defRPr>
            </a:lvl6pPr>
            <a:lvl7pPr lvl="6" algn="l">
              <a:lnSpc>
                <a:spcPct val="100000"/>
              </a:lnSpc>
              <a:spcBef>
                <a:spcPts val="0"/>
              </a:spcBef>
              <a:spcAft>
                <a:spcPts val="0"/>
              </a:spcAft>
              <a:buSzPts val="2800"/>
              <a:buNone/>
              <a:defRPr>
                <a:latin typeface="Poppins Light"/>
                <a:ea typeface="Poppins Light"/>
                <a:cs typeface="Poppins Light"/>
                <a:sym typeface="Poppins Light"/>
              </a:defRPr>
            </a:lvl7pPr>
            <a:lvl8pPr lvl="7" algn="l">
              <a:lnSpc>
                <a:spcPct val="100000"/>
              </a:lnSpc>
              <a:spcBef>
                <a:spcPts val="0"/>
              </a:spcBef>
              <a:spcAft>
                <a:spcPts val="0"/>
              </a:spcAft>
              <a:buSzPts val="2800"/>
              <a:buNone/>
              <a:defRPr>
                <a:latin typeface="Poppins Light"/>
                <a:ea typeface="Poppins Light"/>
                <a:cs typeface="Poppins Light"/>
                <a:sym typeface="Poppins Light"/>
              </a:defRPr>
            </a:lvl8pPr>
            <a:lvl9pPr lvl="8" algn="l">
              <a:lnSpc>
                <a:spcPct val="100000"/>
              </a:lnSpc>
              <a:spcBef>
                <a:spcPts val="0"/>
              </a:spcBef>
              <a:spcAft>
                <a:spcPts val="0"/>
              </a:spcAft>
              <a:buSzPts val="2800"/>
              <a:buNone/>
              <a:defRPr>
                <a:latin typeface="Poppins Light"/>
                <a:ea typeface="Poppins Light"/>
                <a:cs typeface="Poppins Light"/>
                <a:sym typeface="Poppins Light"/>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27AA-4E0F-4517-86F8-02D4245ADF55}"/>
              </a:ext>
            </a:extLst>
          </p:cNvPr>
          <p:cNvSpPr>
            <a:spLocks noGrp="1"/>
          </p:cNvSpPr>
          <p:nvPr>
            <p:ph type="title"/>
          </p:nvPr>
        </p:nvSpPr>
        <p:spPr>
          <a:xfrm>
            <a:off x="628650" y="391886"/>
            <a:ext cx="4367893" cy="87613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FE28ED-0946-4F3F-96EB-0BB5A06A3158}"/>
              </a:ext>
            </a:extLst>
          </p:cNvPr>
          <p:cNvSpPr>
            <a:spLocks noGrp="1"/>
          </p:cNvSpPr>
          <p:nvPr>
            <p:ph type="dt" sz="half" idx="10"/>
          </p:nvPr>
        </p:nvSpPr>
        <p:spPr/>
        <p:txBody>
          <a:bodyPr/>
          <a:lstStyle/>
          <a:p>
            <a:fld id="{CEB906D6-E7D2-4C6D-8E49-37FF4059D290}" type="datetimeFigureOut">
              <a:rPr lang="en-GB" smtClean="0"/>
              <a:t>19/10/2023</a:t>
            </a:fld>
            <a:endParaRPr lang="en-GB"/>
          </a:p>
        </p:txBody>
      </p:sp>
      <p:sp>
        <p:nvSpPr>
          <p:cNvPr id="4" name="Footer Placeholder 3">
            <a:extLst>
              <a:ext uri="{FF2B5EF4-FFF2-40B4-BE49-F238E27FC236}">
                <a16:creationId xmlns:a16="http://schemas.microsoft.com/office/drawing/2014/main" id="{5AD9B7CB-EA7B-4F57-A013-1EAFB7AA2E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A33BDA-D0D6-42BA-B65B-016DE156FE70}"/>
              </a:ext>
            </a:extLst>
          </p:cNvPr>
          <p:cNvSpPr>
            <a:spLocks noGrp="1"/>
          </p:cNvSpPr>
          <p:nvPr>
            <p:ph type="sldNum" sz="quarter" idx="12"/>
          </p:nvPr>
        </p:nvSpPr>
        <p:spPr/>
        <p:txBody>
          <a:bodyPr/>
          <a:lstStyle/>
          <a:p>
            <a:fld id="{8BDC862D-4875-45FA-A709-829C2E1180F0}" type="slidenum">
              <a:rPr lang="en-GB" smtClean="0"/>
              <a:t>‹#›</a:t>
            </a:fld>
            <a:endParaRPr lang="en-GB"/>
          </a:p>
        </p:txBody>
      </p:sp>
      <p:pic>
        <p:nvPicPr>
          <p:cNvPr id="7" name="dotted_line-1.png" descr="dotted_line-1.png">
            <a:extLst>
              <a:ext uri="{FF2B5EF4-FFF2-40B4-BE49-F238E27FC236}">
                <a16:creationId xmlns:a16="http://schemas.microsoft.com/office/drawing/2014/main" id="{4F2A0422-B558-412D-AF9F-95B8B7BA2770}"/>
              </a:ext>
            </a:extLst>
          </p:cNvPr>
          <p:cNvPicPr>
            <a:picLocks noChangeAspect="1"/>
          </p:cNvPicPr>
          <p:nvPr userDrawn="1"/>
        </p:nvPicPr>
        <p:blipFill>
          <a:blip r:embed="rId2"/>
          <a:stretch>
            <a:fillRect/>
          </a:stretch>
        </p:blipFill>
        <p:spPr>
          <a:xfrm>
            <a:off x="48845" y="-90698"/>
            <a:ext cx="3439614" cy="2497160"/>
          </a:xfrm>
          <a:prstGeom prst="rect">
            <a:avLst/>
          </a:prstGeom>
          <a:ln w="12700">
            <a:miter lim="400000"/>
          </a:ln>
        </p:spPr>
      </p:pic>
      <p:pic>
        <p:nvPicPr>
          <p:cNvPr id="8" name="Picture 7">
            <a:extLst>
              <a:ext uri="{FF2B5EF4-FFF2-40B4-BE49-F238E27FC236}">
                <a16:creationId xmlns:a16="http://schemas.microsoft.com/office/drawing/2014/main" id="{798CC9D7-E9B3-4010-A5B7-F25222554754}"/>
              </a:ext>
            </a:extLst>
          </p:cNvPr>
          <p:cNvPicPr>
            <a:picLocks noChangeAspect="1"/>
          </p:cNvPicPr>
          <p:nvPr userDrawn="1"/>
        </p:nvPicPr>
        <p:blipFill>
          <a:blip r:embed="rId3"/>
          <a:stretch>
            <a:fillRect/>
          </a:stretch>
        </p:blipFill>
        <p:spPr>
          <a:xfrm>
            <a:off x="4824625" y="236936"/>
            <a:ext cx="1785938" cy="1067991"/>
          </a:xfrm>
          <a:prstGeom prst="rect">
            <a:avLst/>
          </a:prstGeom>
        </p:spPr>
      </p:pic>
    </p:spTree>
    <p:extLst>
      <p:ext uri="{BB962C8B-B14F-4D97-AF65-F5344CB8AC3E}">
        <p14:creationId xmlns:p14="http://schemas.microsoft.com/office/powerpoint/2010/main" val="3389244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FA28-EACA-48CF-95A2-1A0560AD98C0}"/>
              </a:ext>
            </a:extLst>
          </p:cNvPr>
          <p:cNvSpPr>
            <a:spLocks noGrp="1"/>
          </p:cNvSpPr>
          <p:nvPr>
            <p:ph type="title"/>
          </p:nvPr>
        </p:nvSpPr>
        <p:spPr>
          <a:xfrm>
            <a:off x="628650" y="411480"/>
            <a:ext cx="4348299" cy="856538"/>
          </a:xfrm>
        </p:spPr>
        <p:txBody>
          <a:bodyPr/>
          <a:lstStyle/>
          <a:p>
            <a:r>
              <a:rPr lang="en-US"/>
              <a:t>Click to edit Master title style</a:t>
            </a:r>
            <a:endParaRPr lang="en-GB"/>
          </a:p>
        </p:txBody>
      </p:sp>
      <p:pic>
        <p:nvPicPr>
          <p:cNvPr id="6" name="GSL Illustration - Blue.png" descr="GSL Illustration - Blue.png">
            <a:extLst>
              <a:ext uri="{FF2B5EF4-FFF2-40B4-BE49-F238E27FC236}">
                <a16:creationId xmlns:a16="http://schemas.microsoft.com/office/drawing/2014/main" id="{80AEF96D-B466-46C9-A698-DAA558AA18C5}"/>
              </a:ext>
            </a:extLst>
          </p:cNvPr>
          <p:cNvPicPr>
            <a:picLocks noChangeAspect="1"/>
          </p:cNvPicPr>
          <p:nvPr userDrawn="1"/>
        </p:nvPicPr>
        <p:blipFill>
          <a:blip r:embed="rId2"/>
          <a:stretch>
            <a:fillRect/>
          </a:stretch>
        </p:blipFill>
        <p:spPr>
          <a:xfrm>
            <a:off x="6618703" y="2798252"/>
            <a:ext cx="3396281" cy="2248647"/>
          </a:xfrm>
          <a:prstGeom prst="rect">
            <a:avLst/>
          </a:prstGeom>
          <a:ln w="12700">
            <a:miter lim="400000"/>
          </a:ln>
        </p:spPr>
      </p:pic>
      <p:pic>
        <p:nvPicPr>
          <p:cNvPr id="4" name="Picture 3">
            <a:extLst>
              <a:ext uri="{FF2B5EF4-FFF2-40B4-BE49-F238E27FC236}">
                <a16:creationId xmlns:a16="http://schemas.microsoft.com/office/drawing/2014/main" id="{E109E0F3-5976-4B07-A604-2F6C91EC2ACD}"/>
              </a:ext>
            </a:extLst>
          </p:cNvPr>
          <p:cNvPicPr>
            <a:picLocks noChangeAspect="1"/>
          </p:cNvPicPr>
          <p:nvPr userDrawn="1"/>
        </p:nvPicPr>
        <p:blipFill>
          <a:blip r:embed="rId3"/>
          <a:stretch>
            <a:fillRect/>
          </a:stretch>
        </p:blipFill>
        <p:spPr>
          <a:xfrm>
            <a:off x="4824625" y="236936"/>
            <a:ext cx="1785938" cy="1067991"/>
          </a:xfrm>
          <a:prstGeom prst="rect">
            <a:avLst/>
          </a:prstGeom>
        </p:spPr>
      </p:pic>
    </p:spTree>
    <p:extLst>
      <p:ext uri="{BB962C8B-B14F-4D97-AF65-F5344CB8AC3E}">
        <p14:creationId xmlns:p14="http://schemas.microsoft.com/office/powerpoint/2010/main" val="744501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BF3E3"/>
        </a:solidFill>
        <a:effectLst/>
      </p:bgPr>
    </p:bg>
    <p:spTree>
      <p:nvGrpSpPr>
        <p:cNvPr id="1" name=""/>
        <p:cNvGrpSpPr/>
        <p:nvPr/>
      </p:nvGrpSpPr>
      <p:grpSpPr>
        <a:xfrm>
          <a:off x="0" y="0"/>
          <a:ext cx="0" cy="0"/>
          <a:chOff x="0" y="0"/>
          <a:chExt cx="0" cy="0"/>
        </a:xfrm>
      </p:grpSpPr>
      <p:pic>
        <p:nvPicPr>
          <p:cNvPr id="5" name="dotted_line-2.png" descr="dotted_line-2.png">
            <a:extLst>
              <a:ext uri="{FF2B5EF4-FFF2-40B4-BE49-F238E27FC236}">
                <a16:creationId xmlns:a16="http://schemas.microsoft.com/office/drawing/2014/main" id="{BBE6188E-DFE6-4751-925E-5388AAB74CC8}"/>
              </a:ext>
            </a:extLst>
          </p:cNvPr>
          <p:cNvPicPr>
            <a:picLocks noChangeAspect="1"/>
          </p:cNvPicPr>
          <p:nvPr userDrawn="1"/>
        </p:nvPicPr>
        <p:blipFill>
          <a:blip r:embed="rId2"/>
          <a:stretch>
            <a:fillRect/>
          </a:stretch>
        </p:blipFill>
        <p:spPr>
          <a:xfrm>
            <a:off x="3381912" y="0"/>
            <a:ext cx="5762089" cy="2230401"/>
          </a:xfrm>
          <a:prstGeom prst="rect">
            <a:avLst/>
          </a:prstGeom>
          <a:ln w="12700">
            <a:miter lim="400000"/>
          </a:ln>
        </p:spPr>
      </p:pic>
    </p:spTree>
    <p:extLst>
      <p:ext uri="{BB962C8B-B14F-4D97-AF65-F5344CB8AC3E}">
        <p14:creationId xmlns:p14="http://schemas.microsoft.com/office/powerpoint/2010/main" val="786863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AF1E4"/>
        </a:solid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F04FC199-8DB7-4335-AFEA-0FC9650078A9}"/>
              </a:ext>
            </a:extLst>
          </p:cNvPr>
          <p:cNvPicPr>
            <a:picLocks noChangeAspect="1"/>
          </p:cNvPicPr>
          <p:nvPr userDrawn="1"/>
        </p:nvPicPr>
        <p:blipFill>
          <a:blip r:embed="rId2"/>
          <a:srcRect/>
          <a:stretch>
            <a:fillRect/>
          </a:stretch>
        </p:blipFill>
        <p:spPr>
          <a:xfrm rot="16200000">
            <a:off x="6150523" y="1405602"/>
            <a:ext cx="5390390" cy="2085407"/>
          </a:xfrm>
          <a:prstGeom prst="rect">
            <a:avLst/>
          </a:prstGeom>
        </p:spPr>
      </p:pic>
    </p:spTree>
    <p:extLst>
      <p:ext uri="{BB962C8B-B14F-4D97-AF65-F5344CB8AC3E}">
        <p14:creationId xmlns:p14="http://schemas.microsoft.com/office/powerpoint/2010/main" val="260022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1">
  <p:cSld name="CUSTOM_8_1">
    <p:spTree>
      <p:nvGrpSpPr>
        <p:cNvPr id="1" name="Shape 21"/>
        <p:cNvGrpSpPr/>
        <p:nvPr/>
      </p:nvGrpSpPr>
      <p:grpSpPr>
        <a:xfrm>
          <a:off x="0" y="0"/>
          <a:ext cx="0" cy="0"/>
          <a:chOff x="0" y="0"/>
          <a:chExt cx="0" cy="0"/>
        </a:xfrm>
      </p:grpSpPr>
      <p:sp>
        <p:nvSpPr>
          <p:cNvPr id="22" name="Google Shape;22;p5"/>
          <p:cNvSpPr>
            <a:spLocks noGrp="1"/>
          </p:cNvSpPr>
          <p:nvPr>
            <p:ph type="pic" idx="2"/>
          </p:nvPr>
        </p:nvSpPr>
        <p:spPr>
          <a:xfrm>
            <a:off x="0" y="0"/>
            <a:ext cx="4572000" cy="5143500"/>
          </a:xfrm>
          <a:prstGeom prst="rect">
            <a:avLst/>
          </a:prstGeom>
          <a:noFill/>
          <a:ln>
            <a:noFill/>
          </a:ln>
        </p:spPr>
      </p:sp>
      <p:sp>
        <p:nvSpPr>
          <p:cNvPr id="23" name="Google Shape;23;p5"/>
          <p:cNvSpPr/>
          <p:nvPr/>
        </p:nvSpPr>
        <p:spPr>
          <a:xfrm flipH="1">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
          <p:cNvSpPr txBox="1">
            <a:spLocks noGrp="1"/>
          </p:cNvSpPr>
          <p:nvPr>
            <p:ph type="title"/>
          </p:nvPr>
        </p:nvSpPr>
        <p:spPr>
          <a:xfrm>
            <a:off x="5119225" y="1919850"/>
            <a:ext cx="3543900" cy="2491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3"/>
              </a:buClr>
              <a:buSzPts val="1800"/>
              <a:buNone/>
              <a:defRPr sz="1800">
                <a:solidFill>
                  <a:schemeClr val="accent3"/>
                </a:solidFill>
                <a:latin typeface="Poppins Light"/>
                <a:ea typeface="Poppins Light"/>
                <a:cs typeface="Poppins Light"/>
                <a:sym typeface="Poppins Light"/>
              </a:defRPr>
            </a:lvl1pPr>
            <a:lvl2pPr lvl="1" algn="l">
              <a:lnSpc>
                <a:spcPct val="100000"/>
              </a:lnSpc>
              <a:spcBef>
                <a:spcPts val="0"/>
              </a:spcBef>
              <a:spcAft>
                <a:spcPts val="0"/>
              </a:spcAft>
              <a:buSzPts val="2800"/>
              <a:buNone/>
              <a:defRPr>
                <a:latin typeface="Poppins Light"/>
                <a:ea typeface="Poppins Light"/>
                <a:cs typeface="Poppins Light"/>
                <a:sym typeface="Poppins Light"/>
              </a:defRPr>
            </a:lvl2pPr>
            <a:lvl3pPr lvl="2" algn="l">
              <a:lnSpc>
                <a:spcPct val="100000"/>
              </a:lnSpc>
              <a:spcBef>
                <a:spcPts val="0"/>
              </a:spcBef>
              <a:spcAft>
                <a:spcPts val="0"/>
              </a:spcAft>
              <a:buSzPts val="2800"/>
              <a:buNone/>
              <a:defRPr>
                <a:latin typeface="Poppins Light"/>
                <a:ea typeface="Poppins Light"/>
                <a:cs typeface="Poppins Light"/>
                <a:sym typeface="Poppins Light"/>
              </a:defRPr>
            </a:lvl3pPr>
            <a:lvl4pPr lvl="3" algn="l">
              <a:lnSpc>
                <a:spcPct val="100000"/>
              </a:lnSpc>
              <a:spcBef>
                <a:spcPts val="0"/>
              </a:spcBef>
              <a:spcAft>
                <a:spcPts val="0"/>
              </a:spcAft>
              <a:buSzPts val="2800"/>
              <a:buNone/>
              <a:defRPr>
                <a:latin typeface="Poppins Light"/>
                <a:ea typeface="Poppins Light"/>
                <a:cs typeface="Poppins Light"/>
                <a:sym typeface="Poppins Light"/>
              </a:defRPr>
            </a:lvl4pPr>
            <a:lvl5pPr lvl="4" algn="l">
              <a:lnSpc>
                <a:spcPct val="100000"/>
              </a:lnSpc>
              <a:spcBef>
                <a:spcPts val="0"/>
              </a:spcBef>
              <a:spcAft>
                <a:spcPts val="0"/>
              </a:spcAft>
              <a:buSzPts val="2800"/>
              <a:buNone/>
              <a:defRPr>
                <a:latin typeface="Poppins Light"/>
                <a:ea typeface="Poppins Light"/>
                <a:cs typeface="Poppins Light"/>
                <a:sym typeface="Poppins Light"/>
              </a:defRPr>
            </a:lvl5pPr>
            <a:lvl6pPr lvl="5" algn="l">
              <a:lnSpc>
                <a:spcPct val="100000"/>
              </a:lnSpc>
              <a:spcBef>
                <a:spcPts val="0"/>
              </a:spcBef>
              <a:spcAft>
                <a:spcPts val="0"/>
              </a:spcAft>
              <a:buSzPts val="2800"/>
              <a:buNone/>
              <a:defRPr>
                <a:latin typeface="Poppins Light"/>
                <a:ea typeface="Poppins Light"/>
                <a:cs typeface="Poppins Light"/>
                <a:sym typeface="Poppins Light"/>
              </a:defRPr>
            </a:lvl6pPr>
            <a:lvl7pPr lvl="6" algn="l">
              <a:lnSpc>
                <a:spcPct val="100000"/>
              </a:lnSpc>
              <a:spcBef>
                <a:spcPts val="0"/>
              </a:spcBef>
              <a:spcAft>
                <a:spcPts val="0"/>
              </a:spcAft>
              <a:buSzPts val="2800"/>
              <a:buNone/>
              <a:defRPr>
                <a:latin typeface="Poppins Light"/>
                <a:ea typeface="Poppins Light"/>
                <a:cs typeface="Poppins Light"/>
                <a:sym typeface="Poppins Light"/>
              </a:defRPr>
            </a:lvl7pPr>
            <a:lvl8pPr lvl="7" algn="l">
              <a:lnSpc>
                <a:spcPct val="100000"/>
              </a:lnSpc>
              <a:spcBef>
                <a:spcPts val="0"/>
              </a:spcBef>
              <a:spcAft>
                <a:spcPts val="0"/>
              </a:spcAft>
              <a:buSzPts val="2800"/>
              <a:buNone/>
              <a:defRPr>
                <a:latin typeface="Poppins Light"/>
                <a:ea typeface="Poppins Light"/>
                <a:cs typeface="Poppins Light"/>
                <a:sym typeface="Poppins Light"/>
              </a:defRPr>
            </a:lvl8pPr>
            <a:lvl9pPr lvl="8" algn="l">
              <a:lnSpc>
                <a:spcPct val="100000"/>
              </a:lnSpc>
              <a:spcBef>
                <a:spcPts val="0"/>
              </a:spcBef>
              <a:spcAft>
                <a:spcPts val="0"/>
              </a:spcAft>
              <a:buSzPts val="2800"/>
              <a:buNone/>
              <a:defRPr>
                <a:latin typeface="Poppins Light"/>
                <a:ea typeface="Poppins Light"/>
                <a:cs typeface="Poppins Light"/>
                <a:sym typeface="Poppins Ligh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rtner">
  <p:cSld name="BLANK_1">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95300" y="295275"/>
            <a:ext cx="4124400" cy="13050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accent2"/>
              </a:buClr>
              <a:buSzPts val="3000"/>
              <a:buNone/>
              <a:defRPr>
                <a:solidFill>
                  <a:schemeClr val="accent2"/>
                </a:solidFill>
              </a:defRPr>
            </a:lvl1pPr>
            <a:lvl2pPr lvl="1" algn="l">
              <a:lnSpc>
                <a:spcPct val="90000"/>
              </a:lnSpc>
              <a:spcBef>
                <a:spcPts val="0"/>
              </a:spcBef>
              <a:spcAft>
                <a:spcPts val="0"/>
              </a:spcAft>
              <a:buClr>
                <a:schemeClr val="accent2"/>
              </a:buClr>
              <a:buSzPts val="2800"/>
              <a:buNone/>
              <a:defRPr>
                <a:solidFill>
                  <a:schemeClr val="accent2"/>
                </a:solidFill>
              </a:defRPr>
            </a:lvl2pPr>
            <a:lvl3pPr lvl="2" algn="l">
              <a:lnSpc>
                <a:spcPct val="90000"/>
              </a:lnSpc>
              <a:spcBef>
                <a:spcPts val="0"/>
              </a:spcBef>
              <a:spcAft>
                <a:spcPts val="0"/>
              </a:spcAft>
              <a:buClr>
                <a:schemeClr val="accent2"/>
              </a:buClr>
              <a:buSzPts val="2800"/>
              <a:buNone/>
              <a:defRPr>
                <a:solidFill>
                  <a:schemeClr val="accent2"/>
                </a:solidFill>
              </a:defRPr>
            </a:lvl3pPr>
            <a:lvl4pPr lvl="3" algn="l">
              <a:lnSpc>
                <a:spcPct val="90000"/>
              </a:lnSpc>
              <a:spcBef>
                <a:spcPts val="0"/>
              </a:spcBef>
              <a:spcAft>
                <a:spcPts val="0"/>
              </a:spcAft>
              <a:buClr>
                <a:schemeClr val="accent2"/>
              </a:buClr>
              <a:buSzPts val="2800"/>
              <a:buNone/>
              <a:defRPr>
                <a:solidFill>
                  <a:schemeClr val="accent2"/>
                </a:solidFill>
              </a:defRPr>
            </a:lvl4pPr>
            <a:lvl5pPr lvl="4" algn="l">
              <a:lnSpc>
                <a:spcPct val="90000"/>
              </a:lnSpc>
              <a:spcBef>
                <a:spcPts val="0"/>
              </a:spcBef>
              <a:spcAft>
                <a:spcPts val="0"/>
              </a:spcAft>
              <a:buClr>
                <a:schemeClr val="accent2"/>
              </a:buClr>
              <a:buSzPts val="2800"/>
              <a:buNone/>
              <a:defRPr>
                <a:solidFill>
                  <a:schemeClr val="accent2"/>
                </a:solidFill>
              </a:defRPr>
            </a:lvl5pPr>
            <a:lvl6pPr lvl="5" algn="l">
              <a:lnSpc>
                <a:spcPct val="90000"/>
              </a:lnSpc>
              <a:spcBef>
                <a:spcPts val="0"/>
              </a:spcBef>
              <a:spcAft>
                <a:spcPts val="0"/>
              </a:spcAft>
              <a:buClr>
                <a:schemeClr val="accent2"/>
              </a:buClr>
              <a:buSzPts val="2800"/>
              <a:buNone/>
              <a:defRPr>
                <a:solidFill>
                  <a:schemeClr val="accent2"/>
                </a:solidFill>
              </a:defRPr>
            </a:lvl6pPr>
            <a:lvl7pPr lvl="6" algn="l">
              <a:lnSpc>
                <a:spcPct val="90000"/>
              </a:lnSpc>
              <a:spcBef>
                <a:spcPts val="0"/>
              </a:spcBef>
              <a:spcAft>
                <a:spcPts val="0"/>
              </a:spcAft>
              <a:buClr>
                <a:schemeClr val="accent2"/>
              </a:buClr>
              <a:buSzPts val="2800"/>
              <a:buNone/>
              <a:defRPr>
                <a:solidFill>
                  <a:schemeClr val="accent2"/>
                </a:solidFill>
              </a:defRPr>
            </a:lvl7pPr>
            <a:lvl8pPr lvl="7" algn="l">
              <a:lnSpc>
                <a:spcPct val="90000"/>
              </a:lnSpc>
              <a:spcBef>
                <a:spcPts val="0"/>
              </a:spcBef>
              <a:spcAft>
                <a:spcPts val="0"/>
              </a:spcAft>
              <a:buClr>
                <a:schemeClr val="accent2"/>
              </a:buClr>
              <a:buSzPts val="2800"/>
              <a:buNone/>
              <a:defRPr>
                <a:solidFill>
                  <a:schemeClr val="accent2"/>
                </a:solidFill>
              </a:defRPr>
            </a:lvl8pPr>
            <a:lvl9pPr lvl="8" algn="l">
              <a:lnSpc>
                <a:spcPct val="90000"/>
              </a:lnSpc>
              <a:spcBef>
                <a:spcPts val="0"/>
              </a:spcBef>
              <a:spcAft>
                <a:spcPts val="0"/>
              </a:spcAft>
              <a:buClr>
                <a:schemeClr val="accent2"/>
              </a:buClr>
              <a:buSzPts val="2800"/>
              <a:buNone/>
              <a:defRPr>
                <a:solidFill>
                  <a:schemeClr val="accent2"/>
                </a:solidFill>
              </a:defRPr>
            </a:lvl9pPr>
          </a:lstStyle>
          <a:p>
            <a:endParaRPr/>
          </a:p>
        </p:txBody>
      </p:sp>
      <p:sp>
        <p:nvSpPr>
          <p:cNvPr id="27" name="Google Shape;27;p6"/>
          <p:cNvSpPr>
            <a:spLocks noGrp="1"/>
          </p:cNvSpPr>
          <p:nvPr>
            <p:ph type="pic" idx="2"/>
          </p:nvPr>
        </p:nvSpPr>
        <p:spPr>
          <a:xfrm>
            <a:off x="5248275" y="2571750"/>
            <a:ext cx="3905400" cy="2571900"/>
          </a:xfrm>
          <a:prstGeom prst="rect">
            <a:avLst/>
          </a:prstGeom>
          <a:noFill/>
          <a:ln>
            <a:noFill/>
          </a:ln>
        </p:spPr>
      </p:sp>
      <p:sp>
        <p:nvSpPr>
          <p:cNvPr id="28" name="Google Shape;28;p6"/>
          <p:cNvSpPr txBox="1">
            <a:spLocks noGrp="1"/>
          </p:cNvSpPr>
          <p:nvPr>
            <p:ph type="body" idx="1"/>
          </p:nvPr>
        </p:nvSpPr>
        <p:spPr>
          <a:xfrm>
            <a:off x="495300" y="1695450"/>
            <a:ext cx="4295700" cy="30033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1200"/>
              </a:spcBef>
              <a:spcAft>
                <a:spcPts val="0"/>
              </a:spcAft>
              <a:buSzPts val="1400"/>
              <a:buChar char="○"/>
              <a:defRPr/>
            </a:lvl2pPr>
            <a:lvl3pPr marL="1371600" lvl="2" indent="-317500" algn="l">
              <a:lnSpc>
                <a:spcPct val="100000"/>
              </a:lnSpc>
              <a:spcBef>
                <a:spcPts val="1200"/>
              </a:spcBef>
              <a:spcAft>
                <a:spcPts val="0"/>
              </a:spcAft>
              <a:buSzPts val="1400"/>
              <a:buChar char="■"/>
              <a:defRPr/>
            </a:lvl3pPr>
            <a:lvl4pPr marL="1828800" lvl="3" indent="-317500" algn="l">
              <a:lnSpc>
                <a:spcPct val="100000"/>
              </a:lnSpc>
              <a:spcBef>
                <a:spcPts val="1200"/>
              </a:spcBef>
              <a:spcAft>
                <a:spcPts val="0"/>
              </a:spcAft>
              <a:buSzPts val="1400"/>
              <a:buChar char="●"/>
              <a:defRPr/>
            </a:lvl4pPr>
            <a:lvl5pPr marL="2286000" lvl="4" indent="-317500" algn="l">
              <a:lnSpc>
                <a:spcPct val="100000"/>
              </a:lnSpc>
              <a:spcBef>
                <a:spcPts val="1200"/>
              </a:spcBef>
              <a:spcAft>
                <a:spcPts val="0"/>
              </a:spcAft>
              <a:buSzPts val="1400"/>
              <a:buChar char="○"/>
              <a:defRPr/>
            </a:lvl5pPr>
            <a:lvl6pPr marL="2743200" lvl="5" indent="-317500" algn="l">
              <a:lnSpc>
                <a:spcPct val="100000"/>
              </a:lnSpc>
              <a:spcBef>
                <a:spcPts val="1200"/>
              </a:spcBef>
              <a:spcAft>
                <a:spcPts val="0"/>
              </a:spcAft>
              <a:buSzPts val="1400"/>
              <a:buChar char="■"/>
              <a:defRPr/>
            </a:lvl6pPr>
            <a:lvl7pPr marL="3200400" lvl="6" indent="-317500" algn="l">
              <a:lnSpc>
                <a:spcPct val="100000"/>
              </a:lnSpc>
              <a:spcBef>
                <a:spcPts val="1200"/>
              </a:spcBef>
              <a:spcAft>
                <a:spcPts val="0"/>
              </a:spcAft>
              <a:buSzPts val="1400"/>
              <a:buChar char="●"/>
              <a:defRPr/>
            </a:lvl7pPr>
            <a:lvl8pPr marL="3657600" lvl="7" indent="-317500" algn="l">
              <a:lnSpc>
                <a:spcPct val="100000"/>
              </a:lnSpc>
              <a:spcBef>
                <a:spcPts val="1200"/>
              </a:spcBef>
              <a:spcAft>
                <a:spcPts val="0"/>
              </a:spcAft>
              <a:buSzPts val="1400"/>
              <a:buChar char="○"/>
              <a:defRPr/>
            </a:lvl8pPr>
            <a:lvl9pPr marL="4114800" lvl="8" indent="-317500" algn="l">
              <a:lnSpc>
                <a:spcPct val="100000"/>
              </a:lnSpc>
              <a:spcBef>
                <a:spcPts val="1200"/>
              </a:spcBef>
              <a:spcAft>
                <a:spcPts val="1200"/>
              </a:spcAft>
              <a:buSzPts val="1400"/>
              <a:buChar char="■"/>
              <a:defRPr/>
            </a:lvl9pPr>
          </a:lstStyle>
          <a:p>
            <a:endParaRPr/>
          </a:p>
        </p:txBody>
      </p:sp>
      <p:sp>
        <p:nvSpPr>
          <p:cNvPr id="29" name="Google Shape;29;p6"/>
          <p:cNvSpPr>
            <a:spLocks noGrp="1"/>
          </p:cNvSpPr>
          <p:nvPr>
            <p:ph type="pic" idx="3"/>
          </p:nvPr>
        </p:nvSpPr>
        <p:spPr>
          <a:xfrm>
            <a:off x="5248275" y="0"/>
            <a:ext cx="3905400" cy="25719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slide yellow 1">
  <p:cSld name="TITLE_1_1_1_1_1_1">
    <p:bg>
      <p:bgPr>
        <a:solidFill>
          <a:schemeClr val="accent1"/>
        </a:solidFill>
        <a:effectLst/>
      </p:bgPr>
    </p:bg>
    <p:spTree>
      <p:nvGrpSpPr>
        <p:cNvPr id="1" name="Shape 30"/>
        <p:cNvGrpSpPr/>
        <p:nvPr/>
      </p:nvGrpSpPr>
      <p:grpSpPr>
        <a:xfrm>
          <a:off x="0" y="0"/>
          <a:ext cx="0" cy="0"/>
          <a:chOff x="0" y="0"/>
          <a:chExt cx="0" cy="0"/>
        </a:xfrm>
      </p:grpSpPr>
      <p:sp>
        <p:nvSpPr>
          <p:cNvPr id="31" name="Google Shape;31;p7"/>
          <p:cNvSpPr txBox="1"/>
          <p:nvPr/>
        </p:nvSpPr>
        <p:spPr>
          <a:xfrm>
            <a:off x="1355650" y="3396875"/>
            <a:ext cx="4048500" cy="53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316F"/>
              </a:solidFill>
              <a:latin typeface="Montserrat"/>
              <a:ea typeface="Montserrat"/>
              <a:cs typeface="Montserrat"/>
              <a:sym typeface="Montserrat"/>
            </a:endParaRPr>
          </a:p>
        </p:txBody>
      </p:sp>
      <p:sp>
        <p:nvSpPr>
          <p:cNvPr id="32" name="Google Shape;32;p7"/>
          <p:cNvSpPr txBox="1"/>
          <p:nvPr/>
        </p:nvSpPr>
        <p:spPr>
          <a:xfrm>
            <a:off x="1080000" y="2834125"/>
            <a:ext cx="6840000" cy="14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316F"/>
              </a:solidFill>
              <a:latin typeface="Montserrat"/>
              <a:ea typeface="Montserrat"/>
              <a:cs typeface="Montserrat"/>
              <a:sym typeface="Montserrat"/>
            </a:endParaRPr>
          </a:p>
        </p:txBody>
      </p:sp>
      <p:sp>
        <p:nvSpPr>
          <p:cNvPr id="33" name="Google Shape;33;p7"/>
          <p:cNvSpPr txBox="1">
            <a:spLocks noGrp="1"/>
          </p:cNvSpPr>
          <p:nvPr>
            <p:ph type="title"/>
          </p:nvPr>
        </p:nvSpPr>
        <p:spPr>
          <a:xfrm>
            <a:off x="4419600" y="3396875"/>
            <a:ext cx="4263600" cy="1362000"/>
          </a:xfrm>
          <a:prstGeom prst="rect">
            <a:avLst/>
          </a:prstGeom>
          <a:noFill/>
          <a:ln>
            <a:noFill/>
          </a:ln>
        </p:spPr>
        <p:txBody>
          <a:bodyPr spcFirstLastPara="1" wrap="square" lIns="91425" tIns="91425" rIns="68475" bIns="91425" anchor="b" anchorCtr="0">
            <a:noAutofit/>
          </a:bodyPr>
          <a:lstStyle>
            <a:lvl1pPr lvl="0" algn="r">
              <a:lnSpc>
                <a:spcPct val="80000"/>
              </a:lnSpc>
              <a:spcBef>
                <a:spcPts val="0"/>
              </a:spcBef>
              <a:spcAft>
                <a:spcPts val="0"/>
              </a:spcAft>
              <a:buClr>
                <a:schemeClr val="lt1"/>
              </a:buClr>
              <a:buSzPts val="7200"/>
              <a:buNone/>
              <a:defRPr sz="7200">
                <a:solidFill>
                  <a:schemeClr val="lt1"/>
                </a:solidFill>
              </a:defRPr>
            </a:lvl1pPr>
            <a:lvl2pPr lvl="1" algn="l">
              <a:lnSpc>
                <a:spcPct val="100000"/>
              </a:lnSpc>
              <a:spcBef>
                <a:spcPts val="0"/>
              </a:spcBef>
              <a:spcAft>
                <a:spcPts val="0"/>
              </a:spcAft>
              <a:buClr>
                <a:schemeClr val="lt1"/>
              </a:buClr>
              <a:buSzPts val="10400"/>
              <a:buNone/>
              <a:defRPr sz="10800">
                <a:solidFill>
                  <a:schemeClr val="lt1"/>
                </a:solidFill>
              </a:defRPr>
            </a:lvl2pPr>
            <a:lvl3pPr lvl="2" algn="l">
              <a:lnSpc>
                <a:spcPct val="100000"/>
              </a:lnSpc>
              <a:spcBef>
                <a:spcPts val="0"/>
              </a:spcBef>
              <a:spcAft>
                <a:spcPts val="0"/>
              </a:spcAft>
              <a:buClr>
                <a:schemeClr val="lt1"/>
              </a:buClr>
              <a:buSzPts val="10400"/>
              <a:buNone/>
              <a:defRPr sz="10800">
                <a:solidFill>
                  <a:schemeClr val="lt1"/>
                </a:solidFill>
              </a:defRPr>
            </a:lvl3pPr>
            <a:lvl4pPr lvl="3" algn="l">
              <a:lnSpc>
                <a:spcPct val="100000"/>
              </a:lnSpc>
              <a:spcBef>
                <a:spcPts val="0"/>
              </a:spcBef>
              <a:spcAft>
                <a:spcPts val="0"/>
              </a:spcAft>
              <a:buClr>
                <a:schemeClr val="lt1"/>
              </a:buClr>
              <a:buSzPts val="10400"/>
              <a:buNone/>
              <a:defRPr sz="10800">
                <a:solidFill>
                  <a:schemeClr val="lt1"/>
                </a:solidFill>
              </a:defRPr>
            </a:lvl4pPr>
            <a:lvl5pPr lvl="4" algn="l">
              <a:lnSpc>
                <a:spcPct val="100000"/>
              </a:lnSpc>
              <a:spcBef>
                <a:spcPts val="0"/>
              </a:spcBef>
              <a:spcAft>
                <a:spcPts val="0"/>
              </a:spcAft>
              <a:buClr>
                <a:schemeClr val="lt1"/>
              </a:buClr>
              <a:buSzPts val="10400"/>
              <a:buNone/>
              <a:defRPr sz="10800">
                <a:solidFill>
                  <a:schemeClr val="lt1"/>
                </a:solidFill>
              </a:defRPr>
            </a:lvl5pPr>
            <a:lvl6pPr lvl="5" algn="l">
              <a:lnSpc>
                <a:spcPct val="100000"/>
              </a:lnSpc>
              <a:spcBef>
                <a:spcPts val="0"/>
              </a:spcBef>
              <a:spcAft>
                <a:spcPts val="0"/>
              </a:spcAft>
              <a:buClr>
                <a:schemeClr val="lt1"/>
              </a:buClr>
              <a:buSzPts val="10400"/>
              <a:buNone/>
              <a:defRPr sz="10800">
                <a:solidFill>
                  <a:schemeClr val="lt1"/>
                </a:solidFill>
              </a:defRPr>
            </a:lvl6pPr>
            <a:lvl7pPr lvl="6" algn="l">
              <a:lnSpc>
                <a:spcPct val="100000"/>
              </a:lnSpc>
              <a:spcBef>
                <a:spcPts val="0"/>
              </a:spcBef>
              <a:spcAft>
                <a:spcPts val="0"/>
              </a:spcAft>
              <a:buClr>
                <a:schemeClr val="lt1"/>
              </a:buClr>
              <a:buSzPts val="10400"/>
              <a:buNone/>
              <a:defRPr sz="10800">
                <a:solidFill>
                  <a:schemeClr val="lt1"/>
                </a:solidFill>
              </a:defRPr>
            </a:lvl7pPr>
            <a:lvl8pPr lvl="7" algn="l">
              <a:lnSpc>
                <a:spcPct val="100000"/>
              </a:lnSpc>
              <a:spcBef>
                <a:spcPts val="0"/>
              </a:spcBef>
              <a:spcAft>
                <a:spcPts val="0"/>
              </a:spcAft>
              <a:buClr>
                <a:schemeClr val="lt1"/>
              </a:buClr>
              <a:buSzPts val="10400"/>
              <a:buNone/>
              <a:defRPr sz="10800">
                <a:solidFill>
                  <a:schemeClr val="lt1"/>
                </a:solidFill>
              </a:defRPr>
            </a:lvl8pPr>
            <a:lvl9pPr lvl="8" algn="l">
              <a:lnSpc>
                <a:spcPct val="100000"/>
              </a:lnSpc>
              <a:spcBef>
                <a:spcPts val="0"/>
              </a:spcBef>
              <a:spcAft>
                <a:spcPts val="0"/>
              </a:spcAft>
              <a:buClr>
                <a:schemeClr val="lt1"/>
              </a:buClr>
              <a:buSzPts val="10400"/>
              <a:buNone/>
              <a:defRPr sz="10800">
                <a:solidFill>
                  <a:schemeClr val="lt1"/>
                </a:solidFill>
              </a:defRPr>
            </a:lvl9pPr>
          </a:lstStyle>
          <a:p>
            <a:endParaRPr/>
          </a:p>
        </p:txBody>
      </p:sp>
      <p:pic>
        <p:nvPicPr>
          <p:cNvPr id="34" name="Google Shape;34;p7"/>
          <p:cNvPicPr preferRelativeResize="0"/>
          <p:nvPr/>
        </p:nvPicPr>
        <p:blipFill rotWithShape="1">
          <a:blip r:embed="rId2">
            <a:alphaModFix/>
          </a:blip>
          <a:srcRect/>
          <a:stretch/>
        </p:blipFill>
        <p:spPr>
          <a:xfrm>
            <a:off x="7776600" y="423025"/>
            <a:ext cx="906599" cy="60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1">
  <p:cSld name="TITLE_ONLY_1_1">
    <p:bg>
      <p:bgPr>
        <a:solidFill>
          <a:schemeClr val="dk1"/>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35625" y="399550"/>
            <a:ext cx="8351100" cy="895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Clr>
                <a:schemeClr val="accent3"/>
              </a:buClr>
              <a:buSzPts val="2800"/>
              <a:buNone/>
              <a:defRPr>
                <a:solidFill>
                  <a:schemeClr val="accent3"/>
                </a:solidFill>
              </a:defRPr>
            </a:lvl2pPr>
            <a:lvl3pPr lvl="2" algn="l">
              <a:lnSpc>
                <a:spcPct val="100000"/>
              </a:lnSpc>
              <a:spcBef>
                <a:spcPts val="0"/>
              </a:spcBef>
              <a:spcAft>
                <a:spcPts val="0"/>
              </a:spcAft>
              <a:buClr>
                <a:schemeClr val="accent3"/>
              </a:buClr>
              <a:buSzPts val="2800"/>
              <a:buNone/>
              <a:defRPr>
                <a:solidFill>
                  <a:schemeClr val="accent3"/>
                </a:solidFill>
              </a:defRPr>
            </a:lvl3pPr>
            <a:lvl4pPr lvl="3" algn="l">
              <a:lnSpc>
                <a:spcPct val="100000"/>
              </a:lnSpc>
              <a:spcBef>
                <a:spcPts val="0"/>
              </a:spcBef>
              <a:spcAft>
                <a:spcPts val="0"/>
              </a:spcAft>
              <a:buClr>
                <a:schemeClr val="accent3"/>
              </a:buClr>
              <a:buSzPts val="2800"/>
              <a:buNone/>
              <a:defRPr>
                <a:solidFill>
                  <a:schemeClr val="accent3"/>
                </a:solidFill>
              </a:defRPr>
            </a:lvl4pPr>
            <a:lvl5pPr lvl="4" algn="l">
              <a:lnSpc>
                <a:spcPct val="100000"/>
              </a:lnSpc>
              <a:spcBef>
                <a:spcPts val="0"/>
              </a:spcBef>
              <a:spcAft>
                <a:spcPts val="0"/>
              </a:spcAft>
              <a:buClr>
                <a:schemeClr val="accent3"/>
              </a:buClr>
              <a:buSzPts val="2800"/>
              <a:buNone/>
              <a:defRPr>
                <a:solidFill>
                  <a:schemeClr val="accent3"/>
                </a:solidFill>
              </a:defRPr>
            </a:lvl5pPr>
            <a:lvl6pPr lvl="5" algn="l">
              <a:lnSpc>
                <a:spcPct val="100000"/>
              </a:lnSpc>
              <a:spcBef>
                <a:spcPts val="0"/>
              </a:spcBef>
              <a:spcAft>
                <a:spcPts val="0"/>
              </a:spcAft>
              <a:buClr>
                <a:schemeClr val="accent3"/>
              </a:buClr>
              <a:buSzPts val="2800"/>
              <a:buNone/>
              <a:defRPr>
                <a:solidFill>
                  <a:schemeClr val="accent3"/>
                </a:solidFill>
              </a:defRPr>
            </a:lvl6pPr>
            <a:lvl7pPr lvl="6" algn="l">
              <a:lnSpc>
                <a:spcPct val="100000"/>
              </a:lnSpc>
              <a:spcBef>
                <a:spcPts val="0"/>
              </a:spcBef>
              <a:spcAft>
                <a:spcPts val="0"/>
              </a:spcAft>
              <a:buClr>
                <a:schemeClr val="accent3"/>
              </a:buClr>
              <a:buSzPts val="2800"/>
              <a:buNone/>
              <a:defRPr>
                <a:solidFill>
                  <a:schemeClr val="accent3"/>
                </a:solidFill>
              </a:defRPr>
            </a:lvl7pPr>
            <a:lvl8pPr lvl="7" algn="l">
              <a:lnSpc>
                <a:spcPct val="100000"/>
              </a:lnSpc>
              <a:spcBef>
                <a:spcPts val="0"/>
              </a:spcBef>
              <a:spcAft>
                <a:spcPts val="0"/>
              </a:spcAft>
              <a:buClr>
                <a:schemeClr val="accent3"/>
              </a:buClr>
              <a:buSzPts val="2800"/>
              <a:buNone/>
              <a:defRPr>
                <a:solidFill>
                  <a:schemeClr val="accent3"/>
                </a:solidFill>
              </a:defRPr>
            </a:lvl8pPr>
            <a:lvl9pPr lvl="8" algn="l">
              <a:lnSpc>
                <a:spcPct val="100000"/>
              </a:lnSpc>
              <a:spcBef>
                <a:spcPts val="0"/>
              </a:spcBef>
              <a:spcAft>
                <a:spcPts val="0"/>
              </a:spcAft>
              <a:buClr>
                <a:schemeClr val="accent3"/>
              </a:buClr>
              <a:buSzPts val="2800"/>
              <a:buNone/>
              <a:defRPr>
                <a:solidFill>
                  <a:schemeClr val="accent3"/>
                </a:solidFill>
              </a:defRPr>
            </a:lvl9pPr>
          </a:lstStyle>
          <a:p>
            <a:endParaRPr/>
          </a:p>
        </p:txBody>
      </p:sp>
      <p:sp>
        <p:nvSpPr>
          <p:cNvPr id="37" name="Google Shape;37;p8"/>
          <p:cNvSpPr txBox="1">
            <a:spLocks noGrp="1"/>
          </p:cNvSpPr>
          <p:nvPr>
            <p:ph type="body" idx="1"/>
          </p:nvPr>
        </p:nvSpPr>
        <p:spPr>
          <a:xfrm>
            <a:off x="335625" y="1552575"/>
            <a:ext cx="8236800" cy="3124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17500" algn="l">
              <a:lnSpc>
                <a:spcPct val="100000"/>
              </a:lnSpc>
              <a:spcBef>
                <a:spcPts val="1200"/>
              </a:spcBef>
              <a:spcAft>
                <a:spcPts val="0"/>
              </a:spcAft>
              <a:buClr>
                <a:schemeClr val="lt1"/>
              </a:buClr>
              <a:buSzPts val="1400"/>
              <a:buChar char="○"/>
              <a:defRPr>
                <a:solidFill>
                  <a:schemeClr val="lt1"/>
                </a:solidFill>
              </a:defRPr>
            </a:lvl2pPr>
            <a:lvl3pPr marL="1371600" lvl="2" indent="-317500" algn="l">
              <a:lnSpc>
                <a:spcPct val="100000"/>
              </a:lnSpc>
              <a:spcBef>
                <a:spcPts val="1200"/>
              </a:spcBef>
              <a:spcAft>
                <a:spcPts val="0"/>
              </a:spcAft>
              <a:buClr>
                <a:schemeClr val="lt1"/>
              </a:buClr>
              <a:buSzPts val="1400"/>
              <a:buChar char="■"/>
              <a:defRPr>
                <a:solidFill>
                  <a:schemeClr val="lt1"/>
                </a:solidFill>
              </a:defRPr>
            </a:lvl3pPr>
            <a:lvl4pPr marL="1828800" lvl="3" indent="-317500" algn="l">
              <a:lnSpc>
                <a:spcPct val="100000"/>
              </a:lnSpc>
              <a:spcBef>
                <a:spcPts val="1200"/>
              </a:spcBef>
              <a:spcAft>
                <a:spcPts val="0"/>
              </a:spcAft>
              <a:buClr>
                <a:schemeClr val="lt1"/>
              </a:buClr>
              <a:buSzPts val="1400"/>
              <a:buChar char="●"/>
              <a:defRPr>
                <a:solidFill>
                  <a:schemeClr val="lt1"/>
                </a:solidFill>
              </a:defRPr>
            </a:lvl4pPr>
            <a:lvl5pPr marL="2286000" lvl="4" indent="-317500" algn="l">
              <a:lnSpc>
                <a:spcPct val="100000"/>
              </a:lnSpc>
              <a:spcBef>
                <a:spcPts val="1200"/>
              </a:spcBef>
              <a:spcAft>
                <a:spcPts val="0"/>
              </a:spcAft>
              <a:buClr>
                <a:schemeClr val="lt1"/>
              </a:buClr>
              <a:buSzPts val="1400"/>
              <a:buChar char="○"/>
              <a:defRPr>
                <a:solidFill>
                  <a:schemeClr val="lt1"/>
                </a:solidFill>
              </a:defRPr>
            </a:lvl5pPr>
            <a:lvl6pPr marL="2743200" lvl="5" indent="-317500" algn="l">
              <a:lnSpc>
                <a:spcPct val="100000"/>
              </a:lnSpc>
              <a:spcBef>
                <a:spcPts val="1200"/>
              </a:spcBef>
              <a:spcAft>
                <a:spcPts val="0"/>
              </a:spcAft>
              <a:buClr>
                <a:schemeClr val="lt1"/>
              </a:buClr>
              <a:buSzPts val="1400"/>
              <a:buChar char="■"/>
              <a:defRPr>
                <a:solidFill>
                  <a:schemeClr val="lt1"/>
                </a:solidFill>
              </a:defRPr>
            </a:lvl6pPr>
            <a:lvl7pPr marL="3200400" lvl="6" indent="-317500" algn="l">
              <a:lnSpc>
                <a:spcPct val="100000"/>
              </a:lnSpc>
              <a:spcBef>
                <a:spcPts val="1200"/>
              </a:spcBef>
              <a:spcAft>
                <a:spcPts val="0"/>
              </a:spcAft>
              <a:buClr>
                <a:schemeClr val="lt1"/>
              </a:buClr>
              <a:buSzPts val="1400"/>
              <a:buChar char="●"/>
              <a:defRPr>
                <a:solidFill>
                  <a:schemeClr val="lt1"/>
                </a:solidFill>
              </a:defRPr>
            </a:lvl7pPr>
            <a:lvl8pPr marL="3657600" lvl="7" indent="-317500" algn="l">
              <a:lnSpc>
                <a:spcPct val="100000"/>
              </a:lnSpc>
              <a:spcBef>
                <a:spcPts val="1200"/>
              </a:spcBef>
              <a:spcAft>
                <a:spcPts val="0"/>
              </a:spcAft>
              <a:buClr>
                <a:schemeClr val="lt1"/>
              </a:buClr>
              <a:buSzPts val="1400"/>
              <a:buChar char="○"/>
              <a:defRPr>
                <a:solidFill>
                  <a:schemeClr val="lt1"/>
                </a:solidFill>
              </a:defRPr>
            </a:lvl8pPr>
            <a:lvl9pPr marL="4114800" lvl="8" indent="-317500" algn="l">
              <a:lnSpc>
                <a:spcPct val="100000"/>
              </a:lnSpc>
              <a:spcBef>
                <a:spcPts val="1200"/>
              </a:spcBef>
              <a:spcAft>
                <a:spcPts val="12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2">
  <p:cSld name="CUSTOM_7">
    <p:bg>
      <p:bgPr>
        <a:solidFill>
          <a:schemeClr val="accent6"/>
        </a:solidFill>
        <a:effectLst/>
      </p:bgPr>
    </p:bg>
    <p:spTree>
      <p:nvGrpSpPr>
        <p:cNvPr id="1" name="Shape 39"/>
        <p:cNvGrpSpPr/>
        <p:nvPr/>
      </p:nvGrpSpPr>
      <p:grpSpPr>
        <a:xfrm>
          <a:off x="0" y="0"/>
          <a:ext cx="0" cy="0"/>
          <a:chOff x="0" y="0"/>
          <a:chExt cx="0" cy="0"/>
        </a:xfrm>
      </p:grpSpPr>
      <p:sp>
        <p:nvSpPr>
          <p:cNvPr id="40" name="Google Shape;40;p10"/>
          <p:cNvSpPr/>
          <p:nvPr/>
        </p:nvSpPr>
        <p:spPr>
          <a:xfrm>
            <a:off x="0" y="0"/>
            <a:ext cx="9144000" cy="494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0"/>
          <p:cNvSpPr>
            <a:spLocks noGrp="1"/>
          </p:cNvSpPr>
          <p:nvPr>
            <p:ph type="pic" idx="2"/>
          </p:nvPr>
        </p:nvSpPr>
        <p:spPr>
          <a:xfrm>
            <a:off x="689050" y="1280901"/>
            <a:ext cx="1829400" cy="2357700"/>
          </a:xfrm>
          <a:prstGeom prst="rect">
            <a:avLst/>
          </a:prstGeom>
          <a:noFill/>
          <a:ln>
            <a:noFill/>
          </a:ln>
        </p:spPr>
      </p:sp>
      <p:sp>
        <p:nvSpPr>
          <p:cNvPr id="42" name="Google Shape;42;p10"/>
          <p:cNvSpPr>
            <a:spLocks noGrp="1"/>
          </p:cNvSpPr>
          <p:nvPr>
            <p:ph type="pic" idx="3"/>
          </p:nvPr>
        </p:nvSpPr>
        <p:spPr>
          <a:xfrm>
            <a:off x="689038" y="946575"/>
            <a:ext cx="350400" cy="233700"/>
          </a:xfrm>
          <a:prstGeom prst="rect">
            <a:avLst/>
          </a:prstGeom>
          <a:noFill/>
          <a:ln>
            <a:noFill/>
          </a:ln>
        </p:spPr>
      </p:sp>
      <p:sp>
        <p:nvSpPr>
          <p:cNvPr id="43" name="Google Shape;43;p10"/>
          <p:cNvSpPr txBox="1">
            <a:spLocks noGrp="1"/>
          </p:cNvSpPr>
          <p:nvPr>
            <p:ph type="subTitle" idx="1"/>
          </p:nvPr>
        </p:nvSpPr>
        <p:spPr>
          <a:xfrm>
            <a:off x="1148025" y="946575"/>
            <a:ext cx="1446600" cy="233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200"/>
              <a:buFont typeface="Poppins"/>
              <a:buNone/>
              <a:defRPr sz="1200" b="1">
                <a:solidFill>
                  <a:schemeClr val="dk1"/>
                </a:solidFill>
                <a:latin typeface="Poppins"/>
                <a:ea typeface="Poppins"/>
                <a:cs typeface="Poppins"/>
                <a:sym typeface="Poppins"/>
              </a:defRPr>
            </a:lvl1pPr>
            <a:lvl2pPr lvl="1" algn="r">
              <a:lnSpc>
                <a:spcPct val="100000"/>
              </a:lnSpc>
              <a:spcBef>
                <a:spcPts val="1200"/>
              </a:spcBef>
              <a:spcAft>
                <a:spcPts val="0"/>
              </a:spcAft>
              <a:buClr>
                <a:schemeClr val="dk1"/>
              </a:buClr>
              <a:buSzPts val="1200"/>
              <a:buNone/>
              <a:defRPr sz="1200">
                <a:solidFill>
                  <a:schemeClr val="dk1"/>
                </a:solidFill>
              </a:defRPr>
            </a:lvl2pPr>
            <a:lvl3pPr lvl="2" algn="r">
              <a:lnSpc>
                <a:spcPct val="100000"/>
              </a:lnSpc>
              <a:spcBef>
                <a:spcPts val="1200"/>
              </a:spcBef>
              <a:spcAft>
                <a:spcPts val="0"/>
              </a:spcAft>
              <a:buClr>
                <a:schemeClr val="dk1"/>
              </a:buClr>
              <a:buSzPts val="1200"/>
              <a:buNone/>
              <a:defRPr sz="1200">
                <a:solidFill>
                  <a:schemeClr val="dk1"/>
                </a:solidFill>
              </a:defRPr>
            </a:lvl3pPr>
            <a:lvl4pPr lvl="3" algn="r">
              <a:lnSpc>
                <a:spcPct val="100000"/>
              </a:lnSpc>
              <a:spcBef>
                <a:spcPts val="1200"/>
              </a:spcBef>
              <a:spcAft>
                <a:spcPts val="0"/>
              </a:spcAft>
              <a:buClr>
                <a:schemeClr val="dk1"/>
              </a:buClr>
              <a:buSzPts val="1200"/>
              <a:buNone/>
              <a:defRPr sz="1200">
                <a:solidFill>
                  <a:schemeClr val="dk1"/>
                </a:solidFill>
              </a:defRPr>
            </a:lvl4pPr>
            <a:lvl5pPr lvl="4" algn="r">
              <a:lnSpc>
                <a:spcPct val="100000"/>
              </a:lnSpc>
              <a:spcBef>
                <a:spcPts val="1200"/>
              </a:spcBef>
              <a:spcAft>
                <a:spcPts val="0"/>
              </a:spcAft>
              <a:buClr>
                <a:schemeClr val="dk1"/>
              </a:buClr>
              <a:buSzPts val="1200"/>
              <a:buNone/>
              <a:defRPr sz="1200">
                <a:solidFill>
                  <a:schemeClr val="dk1"/>
                </a:solidFill>
              </a:defRPr>
            </a:lvl5pPr>
            <a:lvl6pPr lvl="5" algn="r">
              <a:lnSpc>
                <a:spcPct val="100000"/>
              </a:lnSpc>
              <a:spcBef>
                <a:spcPts val="1200"/>
              </a:spcBef>
              <a:spcAft>
                <a:spcPts val="0"/>
              </a:spcAft>
              <a:buClr>
                <a:schemeClr val="dk1"/>
              </a:buClr>
              <a:buSzPts val="1200"/>
              <a:buNone/>
              <a:defRPr sz="1200">
                <a:solidFill>
                  <a:schemeClr val="dk1"/>
                </a:solidFill>
              </a:defRPr>
            </a:lvl6pPr>
            <a:lvl7pPr lvl="6" algn="r">
              <a:lnSpc>
                <a:spcPct val="100000"/>
              </a:lnSpc>
              <a:spcBef>
                <a:spcPts val="1200"/>
              </a:spcBef>
              <a:spcAft>
                <a:spcPts val="0"/>
              </a:spcAft>
              <a:buClr>
                <a:schemeClr val="dk1"/>
              </a:buClr>
              <a:buSzPts val="1200"/>
              <a:buNone/>
              <a:defRPr sz="1200">
                <a:solidFill>
                  <a:schemeClr val="dk1"/>
                </a:solidFill>
              </a:defRPr>
            </a:lvl7pPr>
            <a:lvl8pPr lvl="7" algn="r">
              <a:lnSpc>
                <a:spcPct val="100000"/>
              </a:lnSpc>
              <a:spcBef>
                <a:spcPts val="1200"/>
              </a:spcBef>
              <a:spcAft>
                <a:spcPts val="0"/>
              </a:spcAft>
              <a:buClr>
                <a:schemeClr val="dk1"/>
              </a:buClr>
              <a:buSzPts val="1200"/>
              <a:buNone/>
              <a:defRPr sz="1200">
                <a:solidFill>
                  <a:schemeClr val="dk1"/>
                </a:solidFill>
              </a:defRPr>
            </a:lvl8pPr>
            <a:lvl9pPr lvl="8" algn="r">
              <a:lnSpc>
                <a:spcPct val="100000"/>
              </a:lnSpc>
              <a:spcBef>
                <a:spcPts val="1200"/>
              </a:spcBef>
              <a:spcAft>
                <a:spcPts val="1200"/>
              </a:spcAft>
              <a:buClr>
                <a:schemeClr val="dk1"/>
              </a:buClr>
              <a:buSzPts val="1200"/>
              <a:buNone/>
              <a:defRPr sz="1200">
                <a:solidFill>
                  <a:schemeClr val="dk1"/>
                </a:solidFill>
              </a:defRPr>
            </a:lvl9pPr>
          </a:lstStyle>
          <a:p>
            <a:endParaRPr/>
          </a:p>
        </p:txBody>
      </p:sp>
      <p:sp>
        <p:nvSpPr>
          <p:cNvPr id="44" name="Google Shape;44;p10"/>
          <p:cNvSpPr txBox="1">
            <a:spLocks noGrp="1"/>
          </p:cNvSpPr>
          <p:nvPr>
            <p:ph type="subTitle" idx="4"/>
          </p:nvPr>
        </p:nvSpPr>
        <p:spPr>
          <a:xfrm>
            <a:off x="333126" y="3563000"/>
            <a:ext cx="2541000" cy="7071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1pPr>
            <a:lvl2pPr lvl="1"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2pPr>
            <a:lvl3pPr lvl="2"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3pPr>
            <a:lvl4pPr lvl="3"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4pPr>
            <a:lvl5pPr lvl="4"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5pPr>
            <a:lvl6pPr lvl="5"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6pPr>
            <a:lvl7pPr lvl="6"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7pPr>
            <a:lvl8pPr lvl="7"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8pPr>
            <a:lvl9pPr lvl="8" algn="ctr">
              <a:lnSpc>
                <a:spcPct val="80000"/>
              </a:lnSpc>
              <a:spcBef>
                <a:spcPts val="1200"/>
              </a:spcBef>
              <a:spcAft>
                <a:spcPts val="1200"/>
              </a:spcAft>
              <a:buClr>
                <a:schemeClr val="accent1"/>
              </a:buClr>
              <a:buSzPts val="1600"/>
              <a:buFont typeface="Poppins"/>
              <a:buNone/>
              <a:defRPr sz="1600" b="1">
                <a:solidFill>
                  <a:schemeClr val="accent1"/>
                </a:solidFill>
                <a:latin typeface="Poppins"/>
                <a:ea typeface="Poppins"/>
                <a:cs typeface="Poppins"/>
                <a:sym typeface="Poppins"/>
              </a:defRPr>
            </a:lvl9pPr>
          </a:lstStyle>
          <a:p>
            <a:endParaRPr/>
          </a:p>
        </p:txBody>
      </p:sp>
      <p:sp>
        <p:nvSpPr>
          <p:cNvPr id="45" name="Google Shape;45;p10"/>
          <p:cNvSpPr txBox="1">
            <a:spLocks noGrp="1"/>
          </p:cNvSpPr>
          <p:nvPr>
            <p:ph type="subTitle" idx="5"/>
          </p:nvPr>
        </p:nvSpPr>
        <p:spPr>
          <a:xfrm>
            <a:off x="333375" y="4173300"/>
            <a:ext cx="2541000" cy="69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sz="1000"/>
            </a:lvl1pPr>
            <a:lvl2pPr lvl="1" algn="ctr">
              <a:lnSpc>
                <a:spcPct val="100000"/>
              </a:lnSpc>
              <a:spcBef>
                <a:spcPts val="1200"/>
              </a:spcBef>
              <a:spcAft>
                <a:spcPts val="0"/>
              </a:spcAft>
              <a:buSzPts val="1400"/>
              <a:buNone/>
              <a:defRPr/>
            </a:lvl2pPr>
            <a:lvl3pPr lvl="2" algn="ctr">
              <a:lnSpc>
                <a:spcPct val="100000"/>
              </a:lnSpc>
              <a:spcBef>
                <a:spcPts val="1200"/>
              </a:spcBef>
              <a:spcAft>
                <a:spcPts val="0"/>
              </a:spcAft>
              <a:buSzPts val="1400"/>
              <a:buNone/>
              <a:defRPr/>
            </a:lvl3pPr>
            <a:lvl4pPr lvl="3" algn="ctr">
              <a:lnSpc>
                <a:spcPct val="100000"/>
              </a:lnSpc>
              <a:spcBef>
                <a:spcPts val="1200"/>
              </a:spcBef>
              <a:spcAft>
                <a:spcPts val="0"/>
              </a:spcAft>
              <a:buSzPts val="1400"/>
              <a:buNone/>
              <a:defRPr/>
            </a:lvl4pPr>
            <a:lvl5pPr lvl="4" algn="ctr">
              <a:lnSpc>
                <a:spcPct val="100000"/>
              </a:lnSpc>
              <a:spcBef>
                <a:spcPts val="1200"/>
              </a:spcBef>
              <a:spcAft>
                <a:spcPts val="0"/>
              </a:spcAft>
              <a:buSzPts val="1400"/>
              <a:buNone/>
              <a:defRPr/>
            </a:lvl5pPr>
            <a:lvl6pPr lvl="5" algn="ctr">
              <a:lnSpc>
                <a:spcPct val="100000"/>
              </a:lnSpc>
              <a:spcBef>
                <a:spcPts val="1200"/>
              </a:spcBef>
              <a:spcAft>
                <a:spcPts val="0"/>
              </a:spcAft>
              <a:buSzPts val="1400"/>
              <a:buNone/>
              <a:defRPr/>
            </a:lvl6pPr>
            <a:lvl7pPr lvl="6" algn="ctr">
              <a:lnSpc>
                <a:spcPct val="100000"/>
              </a:lnSpc>
              <a:spcBef>
                <a:spcPts val="1200"/>
              </a:spcBef>
              <a:spcAft>
                <a:spcPts val="0"/>
              </a:spcAft>
              <a:buSzPts val="1400"/>
              <a:buNone/>
              <a:defRPr/>
            </a:lvl7pPr>
            <a:lvl8pPr lvl="7" algn="ctr">
              <a:lnSpc>
                <a:spcPct val="100000"/>
              </a:lnSpc>
              <a:spcBef>
                <a:spcPts val="1200"/>
              </a:spcBef>
              <a:spcAft>
                <a:spcPts val="0"/>
              </a:spcAft>
              <a:buSzPts val="1400"/>
              <a:buNone/>
              <a:defRPr/>
            </a:lvl8pPr>
            <a:lvl9pPr lvl="8" algn="ctr">
              <a:lnSpc>
                <a:spcPct val="100000"/>
              </a:lnSpc>
              <a:spcBef>
                <a:spcPts val="1200"/>
              </a:spcBef>
              <a:spcAft>
                <a:spcPts val="1200"/>
              </a:spcAft>
              <a:buSzPts val="1400"/>
              <a:buNone/>
              <a:defRPr/>
            </a:lvl9pPr>
          </a:lstStyle>
          <a:p>
            <a:endParaRPr/>
          </a:p>
        </p:txBody>
      </p:sp>
      <p:sp>
        <p:nvSpPr>
          <p:cNvPr id="46" name="Google Shape;46;p10"/>
          <p:cNvSpPr>
            <a:spLocks noGrp="1"/>
          </p:cNvSpPr>
          <p:nvPr>
            <p:ph type="pic" idx="6"/>
          </p:nvPr>
        </p:nvSpPr>
        <p:spPr>
          <a:xfrm>
            <a:off x="3701592" y="1280901"/>
            <a:ext cx="1829400" cy="2357700"/>
          </a:xfrm>
          <a:prstGeom prst="rect">
            <a:avLst/>
          </a:prstGeom>
          <a:noFill/>
          <a:ln>
            <a:noFill/>
          </a:ln>
        </p:spPr>
      </p:sp>
      <p:sp>
        <p:nvSpPr>
          <p:cNvPr id="47" name="Google Shape;47;p10"/>
          <p:cNvSpPr>
            <a:spLocks noGrp="1"/>
          </p:cNvSpPr>
          <p:nvPr>
            <p:ph type="pic" idx="7"/>
          </p:nvPr>
        </p:nvSpPr>
        <p:spPr>
          <a:xfrm>
            <a:off x="3701575" y="946575"/>
            <a:ext cx="350400" cy="233700"/>
          </a:xfrm>
          <a:prstGeom prst="rect">
            <a:avLst/>
          </a:prstGeom>
          <a:noFill/>
          <a:ln>
            <a:noFill/>
          </a:ln>
        </p:spPr>
      </p:sp>
      <p:sp>
        <p:nvSpPr>
          <p:cNvPr id="48" name="Google Shape;48;p10"/>
          <p:cNvSpPr txBox="1">
            <a:spLocks noGrp="1"/>
          </p:cNvSpPr>
          <p:nvPr>
            <p:ph type="subTitle" idx="8"/>
          </p:nvPr>
        </p:nvSpPr>
        <p:spPr>
          <a:xfrm>
            <a:off x="4160563" y="946575"/>
            <a:ext cx="1446600" cy="233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200"/>
              <a:buFont typeface="Poppins"/>
              <a:buNone/>
              <a:defRPr sz="1200" b="1">
                <a:solidFill>
                  <a:schemeClr val="dk1"/>
                </a:solidFill>
                <a:latin typeface="Poppins"/>
                <a:ea typeface="Poppins"/>
                <a:cs typeface="Poppins"/>
                <a:sym typeface="Poppins"/>
              </a:defRPr>
            </a:lvl1pPr>
            <a:lvl2pPr lvl="1" algn="r">
              <a:lnSpc>
                <a:spcPct val="100000"/>
              </a:lnSpc>
              <a:spcBef>
                <a:spcPts val="1200"/>
              </a:spcBef>
              <a:spcAft>
                <a:spcPts val="0"/>
              </a:spcAft>
              <a:buClr>
                <a:schemeClr val="dk1"/>
              </a:buClr>
              <a:buSzPts val="1200"/>
              <a:buNone/>
              <a:defRPr sz="1200">
                <a:solidFill>
                  <a:schemeClr val="dk1"/>
                </a:solidFill>
              </a:defRPr>
            </a:lvl2pPr>
            <a:lvl3pPr lvl="2" algn="r">
              <a:lnSpc>
                <a:spcPct val="100000"/>
              </a:lnSpc>
              <a:spcBef>
                <a:spcPts val="1200"/>
              </a:spcBef>
              <a:spcAft>
                <a:spcPts val="0"/>
              </a:spcAft>
              <a:buClr>
                <a:schemeClr val="dk1"/>
              </a:buClr>
              <a:buSzPts val="1200"/>
              <a:buNone/>
              <a:defRPr sz="1200">
                <a:solidFill>
                  <a:schemeClr val="dk1"/>
                </a:solidFill>
              </a:defRPr>
            </a:lvl3pPr>
            <a:lvl4pPr lvl="3" algn="r">
              <a:lnSpc>
                <a:spcPct val="100000"/>
              </a:lnSpc>
              <a:spcBef>
                <a:spcPts val="1200"/>
              </a:spcBef>
              <a:spcAft>
                <a:spcPts val="0"/>
              </a:spcAft>
              <a:buClr>
                <a:schemeClr val="dk1"/>
              </a:buClr>
              <a:buSzPts val="1200"/>
              <a:buNone/>
              <a:defRPr sz="1200">
                <a:solidFill>
                  <a:schemeClr val="dk1"/>
                </a:solidFill>
              </a:defRPr>
            </a:lvl4pPr>
            <a:lvl5pPr lvl="4" algn="r">
              <a:lnSpc>
                <a:spcPct val="100000"/>
              </a:lnSpc>
              <a:spcBef>
                <a:spcPts val="1200"/>
              </a:spcBef>
              <a:spcAft>
                <a:spcPts val="0"/>
              </a:spcAft>
              <a:buClr>
                <a:schemeClr val="dk1"/>
              </a:buClr>
              <a:buSzPts val="1200"/>
              <a:buNone/>
              <a:defRPr sz="1200">
                <a:solidFill>
                  <a:schemeClr val="dk1"/>
                </a:solidFill>
              </a:defRPr>
            </a:lvl5pPr>
            <a:lvl6pPr lvl="5" algn="r">
              <a:lnSpc>
                <a:spcPct val="100000"/>
              </a:lnSpc>
              <a:spcBef>
                <a:spcPts val="1200"/>
              </a:spcBef>
              <a:spcAft>
                <a:spcPts val="0"/>
              </a:spcAft>
              <a:buClr>
                <a:schemeClr val="dk1"/>
              </a:buClr>
              <a:buSzPts val="1200"/>
              <a:buNone/>
              <a:defRPr sz="1200">
                <a:solidFill>
                  <a:schemeClr val="dk1"/>
                </a:solidFill>
              </a:defRPr>
            </a:lvl6pPr>
            <a:lvl7pPr lvl="6" algn="r">
              <a:lnSpc>
                <a:spcPct val="100000"/>
              </a:lnSpc>
              <a:spcBef>
                <a:spcPts val="1200"/>
              </a:spcBef>
              <a:spcAft>
                <a:spcPts val="0"/>
              </a:spcAft>
              <a:buClr>
                <a:schemeClr val="dk1"/>
              </a:buClr>
              <a:buSzPts val="1200"/>
              <a:buNone/>
              <a:defRPr sz="1200">
                <a:solidFill>
                  <a:schemeClr val="dk1"/>
                </a:solidFill>
              </a:defRPr>
            </a:lvl7pPr>
            <a:lvl8pPr lvl="7" algn="r">
              <a:lnSpc>
                <a:spcPct val="100000"/>
              </a:lnSpc>
              <a:spcBef>
                <a:spcPts val="1200"/>
              </a:spcBef>
              <a:spcAft>
                <a:spcPts val="0"/>
              </a:spcAft>
              <a:buClr>
                <a:schemeClr val="dk1"/>
              </a:buClr>
              <a:buSzPts val="1200"/>
              <a:buNone/>
              <a:defRPr sz="1200">
                <a:solidFill>
                  <a:schemeClr val="dk1"/>
                </a:solidFill>
              </a:defRPr>
            </a:lvl8pPr>
            <a:lvl9pPr lvl="8" algn="r">
              <a:lnSpc>
                <a:spcPct val="100000"/>
              </a:lnSpc>
              <a:spcBef>
                <a:spcPts val="1200"/>
              </a:spcBef>
              <a:spcAft>
                <a:spcPts val="1200"/>
              </a:spcAft>
              <a:buClr>
                <a:schemeClr val="dk1"/>
              </a:buClr>
              <a:buSzPts val="1200"/>
              <a:buNone/>
              <a:defRPr sz="1200">
                <a:solidFill>
                  <a:schemeClr val="dk1"/>
                </a:solidFill>
              </a:defRPr>
            </a:lvl9pPr>
          </a:lstStyle>
          <a:p>
            <a:endParaRPr/>
          </a:p>
        </p:txBody>
      </p:sp>
      <p:sp>
        <p:nvSpPr>
          <p:cNvPr id="49" name="Google Shape;49;p10"/>
          <p:cNvSpPr txBox="1">
            <a:spLocks noGrp="1"/>
          </p:cNvSpPr>
          <p:nvPr>
            <p:ph type="subTitle" idx="9"/>
          </p:nvPr>
        </p:nvSpPr>
        <p:spPr>
          <a:xfrm>
            <a:off x="3350340" y="3563000"/>
            <a:ext cx="2541000" cy="7071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1pPr>
            <a:lvl2pPr lvl="1"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2pPr>
            <a:lvl3pPr lvl="2"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3pPr>
            <a:lvl4pPr lvl="3"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4pPr>
            <a:lvl5pPr lvl="4"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5pPr>
            <a:lvl6pPr lvl="5"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6pPr>
            <a:lvl7pPr lvl="6"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7pPr>
            <a:lvl8pPr lvl="7"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8pPr>
            <a:lvl9pPr lvl="8" algn="ctr">
              <a:lnSpc>
                <a:spcPct val="80000"/>
              </a:lnSpc>
              <a:spcBef>
                <a:spcPts val="1200"/>
              </a:spcBef>
              <a:spcAft>
                <a:spcPts val="1200"/>
              </a:spcAft>
              <a:buClr>
                <a:schemeClr val="accent1"/>
              </a:buClr>
              <a:buSzPts val="1600"/>
              <a:buFont typeface="Poppins"/>
              <a:buNone/>
              <a:defRPr sz="1600" b="1">
                <a:solidFill>
                  <a:schemeClr val="accent1"/>
                </a:solidFill>
                <a:latin typeface="Poppins"/>
                <a:ea typeface="Poppins"/>
                <a:cs typeface="Poppins"/>
                <a:sym typeface="Poppins"/>
              </a:defRPr>
            </a:lvl9pPr>
          </a:lstStyle>
          <a:p>
            <a:endParaRPr/>
          </a:p>
        </p:txBody>
      </p:sp>
      <p:sp>
        <p:nvSpPr>
          <p:cNvPr id="50" name="Google Shape;50;p10"/>
          <p:cNvSpPr txBox="1">
            <a:spLocks noGrp="1"/>
          </p:cNvSpPr>
          <p:nvPr>
            <p:ph type="subTitle" idx="13"/>
          </p:nvPr>
        </p:nvSpPr>
        <p:spPr>
          <a:xfrm>
            <a:off x="3350600" y="4173300"/>
            <a:ext cx="2541000" cy="69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sz="1000"/>
            </a:lvl1pPr>
            <a:lvl2pPr lvl="1" algn="ctr">
              <a:lnSpc>
                <a:spcPct val="100000"/>
              </a:lnSpc>
              <a:spcBef>
                <a:spcPts val="1200"/>
              </a:spcBef>
              <a:spcAft>
                <a:spcPts val="0"/>
              </a:spcAft>
              <a:buSzPts val="1400"/>
              <a:buNone/>
              <a:defRPr/>
            </a:lvl2pPr>
            <a:lvl3pPr lvl="2" algn="ctr">
              <a:lnSpc>
                <a:spcPct val="100000"/>
              </a:lnSpc>
              <a:spcBef>
                <a:spcPts val="1200"/>
              </a:spcBef>
              <a:spcAft>
                <a:spcPts val="0"/>
              </a:spcAft>
              <a:buSzPts val="1400"/>
              <a:buNone/>
              <a:defRPr/>
            </a:lvl3pPr>
            <a:lvl4pPr lvl="3" algn="ctr">
              <a:lnSpc>
                <a:spcPct val="100000"/>
              </a:lnSpc>
              <a:spcBef>
                <a:spcPts val="1200"/>
              </a:spcBef>
              <a:spcAft>
                <a:spcPts val="0"/>
              </a:spcAft>
              <a:buSzPts val="1400"/>
              <a:buNone/>
              <a:defRPr/>
            </a:lvl4pPr>
            <a:lvl5pPr lvl="4" algn="ctr">
              <a:lnSpc>
                <a:spcPct val="100000"/>
              </a:lnSpc>
              <a:spcBef>
                <a:spcPts val="1200"/>
              </a:spcBef>
              <a:spcAft>
                <a:spcPts val="0"/>
              </a:spcAft>
              <a:buSzPts val="1400"/>
              <a:buNone/>
              <a:defRPr/>
            </a:lvl5pPr>
            <a:lvl6pPr lvl="5" algn="ctr">
              <a:lnSpc>
                <a:spcPct val="100000"/>
              </a:lnSpc>
              <a:spcBef>
                <a:spcPts val="1200"/>
              </a:spcBef>
              <a:spcAft>
                <a:spcPts val="0"/>
              </a:spcAft>
              <a:buSzPts val="1400"/>
              <a:buNone/>
              <a:defRPr/>
            </a:lvl6pPr>
            <a:lvl7pPr lvl="6" algn="ctr">
              <a:lnSpc>
                <a:spcPct val="100000"/>
              </a:lnSpc>
              <a:spcBef>
                <a:spcPts val="1200"/>
              </a:spcBef>
              <a:spcAft>
                <a:spcPts val="0"/>
              </a:spcAft>
              <a:buSzPts val="1400"/>
              <a:buNone/>
              <a:defRPr/>
            </a:lvl7pPr>
            <a:lvl8pPr lvl="7" algn="ctr">
              <a:lnSpc>
                <a:spcPct val="100000"/>
              </a:lnSpc>
              <a:spcBef>
                <a:spcPts val="1200"/>
              </a:spcBef>
              <a:spcAft>
                <a:spcPts val="0"/>
              </a:spcAft>
              <a:buSzPts val="1400"/>
              <a:buNone/>
              <a:defRPr/>
            </a:lvl8pPr>
            <a:lvl9pPr lvl="8" algn="ctr">
              <a:lnSpc>
                <a:spcPct val="100000"/>
              </a:lnSpc>
              <a:spcBef>
                <a:spcPts val="1200"/>
              </a:spcBef>
              <a:spcAft>
                <a:spcPts val="1200"/>
              </a:spcAft>
              <a:buSzPts val="1400"/>
              <a:buNone/>
              <a:defRPr/>
            </a:lvl9pPr>
          </a:lstStyle>
          <a:p>
            <a:endParaRPr/>
          </a:p>
        </p:txBody>
      </p:sp>
      <p:sp>
        <p:nvSpPr>
          <p:cNvPr id="51" name="Google Shape;51;p10"/>
          <p:cNvSpPr>
            <a:spLocks noGrp="1"/>
          </p:cNvSpPr>
          <p:nvPr>
            <p:ph type="pic" idx="14"/>
          </p:nvPr>
        </p:nvSpPr>
        <p:spPr>
          <a:xfrm>
            <a:off x="6723247" y="1280901"/>
            <a:ext cx="1829400" cy="2357700"/>
          </a:xfrm>
          <a:prstGeom prst="rect">
            <a:avLst/>
          </a:prstGeom>
          <a:noFill/>
          <a:ln>
            <a:noFill/>
          </a:ln>
        </p:spPr>
      </p:sp>
      <p:sp>
        <p:nvSpPr>
          <p:cNvPr id="52" name="Google Shape;52;p10"/>
          <p:cNvSpPr>
            <a:spLocks noGrp="1"/>
          </p:cNvSpPr>
          <p:nvPr>
            <p:ph type="pic" idx="15"/>
          </p:nvPr>
        </p:nvSpPr>
        <p:spPr>
          <a:xfrm>
            <a:off x="6723225" y="946575"/>
            <a:ext cx="350400" cy="233700"/>
          </a:xfrm>
          <a:prstGeom prst="rect">
            <a:avLst/>
          </a:prstGeom>
          <a:noFill/>
          <a:ln>
            <a:noFill/>
          </a:ln>
        </p:spPr>
      </p:sp>
      <p:sp>
        <p:nvSpPr>
          <p:cNvPr id="53" name="Google Shape;53;p10"/>
          <p:cNvSpPr txBox="1">
            <a:spLocks noGrp="1"/>
          </p:cNvSpPr>
          <p:nvPr>
            <p:ph type="subTitle" idx="16"/>
          </p:nvPr>
        </p:nvSpPr>
        <p:spPr>
          <a:xfrm>
            <a:off x="7182213" y="946575"/>
            <a:ext cx="1446600" cy="233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200"/>
              <a:buFont typeface="Poppins"/>
              <a:buNone/>
              <a:defRPr sz="1200" b="1">
                <a:solidFill>
                  <a:schemeClr val="dk1"/>
                </a:solidFill>
                <a:latin typeface="Poppins"/>
                <a:ea typeface="Poppins"/>
                <a:cs typeface="Poppins"/>
                <a:sym typeface="Poppins"/>
              </a:defRPr>
            </a:lvl1pPr>
            <a:lvl2pPr lvl="1" algn="r">
              <a:lnSpc>
                <a:spcPct val="100000"/>
              </a:lnSpc>
              <a:spcBef>
                <a:spcPts val="1200"/>
              </a:spcBef>
              <a:spcAft>
                <a:spcPts val="0"/>
              </a:spcAft>
              <a:buClr>
                <a:schemeClr val="dk1"/>
              </a:buClr>
              <a:buSzPts val="1200"/>
              <a:buNone/>
              <a:defRPr sz="1200">
                <a:solidFill>
                  <a:schemeClr val="dk1"/>
                </a:solidFill>
              </a:defRPr>
            </a:lvl2pPr>
            <a:lvl3pPr lvl="2" algn="r">
              <a:lnSpc>
                <a:spcPct val="100000"/>
              </a:lnSpc>
              <a:spcBef>
                <a:spcPts val="1200"/>
              </a:spcBef>
              <a:spcAft>
                <a:spcPts val="0"/>
              </a:spcAft>
              <a:buClr>
                <a:schemeClr val="dk1"/>
              </a:buClr>
              <a:buSzPts val="1200"/>
              <a:buNone/>
              <a:defRPr sz="1200">
                <a:solidFill>
                  <a:schemeClr val="dk1"/>
                </a:solidFill>
              </a:defRPr>
            </a:lvl3pPr>
            <a:lvl4pPr lvl="3" algn="r">
              <a:lnSpc>
                <a:spcPct val="100000"/>
              </a:lnSpc>
              <a:spcBef>
                <a:spcPts val="1200"/>
              </a:spcBef>
              <a:spcAft>
                <a:spcPts val="0"/>
              </a:spcAft>
              <a:buClr>
                <a:schemeClr val="dk1"/>
              </a:buClr>
              <a:buSzPts val="1200"/>
              <a:buNone/>
              <a:defRPr sz="1200">
                <a:solidFill>
                  <a:schemeClr val="dk1"/>
                </a:solidFill>
              </a:defRPr>
            </a:lvl4pPr>
            <a:lvl5pPr lvl="4" algn="r">
              <a:lnSpc>
                <a:spcPct val="100000"/>
              </a:lnSpc>
              <a:spcBef>
                <a:spcPts val="1200"/>
              </a:spcBef>
              <a:spcAft>
                <a:spcPts val="0"/>
              </a:spcAft>
              <a:buClr>
                <a:schemeClr val="dk1"/>
              </a:buClr>
              <a:buSzPts val="1200"/>
              <a:buNone/>
              <a:defRPr sz="1200">
                <a:solidFill>
                  <a:schemeClr val="dk1"/>
                </a:solidFill>
              </a:defRPr>
            </a:lvl5pPr>
            <a:lvl6pPr lvl="5" algn="r">
              <a:lnSpc>
                <a:spcPct val="100000"/>
              </a:lnSpc>
              <a:spcBef>
                <a:spcPts val="1200"/>
              </a:spcBef>
              <a:spcAft>
                <a:spcPts val="0"/>
              </a:spcAft>
              <a:buClr>
                <a:schemeClr val="dk1"/>
              </a:buClr>
              <a:buSzPts val="1200"/>
              <a:buNone/>
              <a:defRPr sz="1200">
                <a:solidFill>
                  <a:schemeClr val="dk1"/>
                </a:solidFill>
              </a:defRPr>
            </a:lvl6pPr>
            <a:lvl7pPr lvl="6" algn="r">
              <a:lnSpc>
                <a:spcPct val="100000"/>
              </a:lnSpc>
              <a:spcBef>
                <a:spcPts val="1200"/>
              </a:spcBef>
              <a:spcAft>
                <a:spcPts val="0"/>
              </a:spcAft>
              <a:buClr>
                <a:schemeClr val="dk1"/>
              </a:buClr>
              <a:buSzPts val="1200"/>
              <a:buNone/>
              <a:defRPr sz="1200">
                <a:solidFill>
                  <a:schemeClr val="dk1"/>
                </a:solidFill>
              </a:defRPr>
            </a:lvl7pPr>
            <a:lvl8pPr lvl="7" algn="r">
              <a:lnSpc>
                <a:spcPct val="100000"/>
              </a:lnSpc>
              <a:spcBef>
                <a:spcPts val="1200"/>
              </a:spcBef>
              <a:spcAft>
                <a:spcPts val="0"/>
              </a:spcAft>
              <a:buClr>
                <a:schemeClr val="dk1"/>
              </a:buClr>
              <a:buSzPts val="1200"/>
              <a:buNone/>
              <a:defRPr sz="1200">
                <a:solidFill>
                  <a:schemeClr val="dk1"/>
                </a:solidFill>
              </a:defRPr>
            </a:lvl8pPr>
            <a:lvl9pPr lvl="8" algn="r">
              <a:lnSpc>
                <a:spcPct val="100000"/>
              </a:lnSpc>
              <a:spcBef>
                <a:spcPts val="1200"/>
              </a:spcBef>
              <a:spcAft>
                <a:spcPts val="1200"/>
              </a:spcAft>
              <a:buClr>
                <a:schemeClr val="dk1"/>
              </a:buClr>
              <a:buSzPts val="1200"/>
              <a:buNone/>
              <a:defRPr sz="1200">
                <a:solidFill>
                  <a:schemeClr val="dk1"/>
                </a:solidFill>
              </a:defRPr>
            </a:lvl9pPr>
          </a:lstStyle>
          <a:p>
            <a:endParaRPr/>
          </a:p>
        </p:txBody>
      </p:sp>
      <p:sp>
        <p:nvSpPr>
          <p:cNvPr id="54" name="Google Shape;54;p10"/>
          <p:cNvSpPr txBox="1">
            <a:spLocks noGrp="1"/>
          </p:cNvSpPr>
          <p:nvPr>
            <p:ph type="subTitle" idx="17"/>
          </p:nvPr>
        </p:nvSpPr>
        <p:spPr>
          <a:xfrm>
            <a:off x="6367325" y="3563000"/>
            <a:ext cx="2541000" cy="7071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1pPr>
            <a:lvl2pPr lvl="1"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2pPr>
            <a:lvl3pPr lvl="2"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3pPr>
            <a:lvl4pPr lvl="3"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4pPr>
            <a:lvl5pPr lvl="4"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5pPr>
            <a:lvl6pPr lvl="5"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6pPr>
            <a:lvl7pPr lvl="6"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7pPr>
            <a:lvl8pPr lvl="7" algn="ctr">
              <a:lnSpc>
                <a:spcPct val="80000"/>
              </a:lnSpc>
              <a:spcBef>
                <a:spcPts val="1200"/>
              </a:spcBef>
              <a:spcAft>
                <a:spcPts val="0"/>
              </a:spcAft>
              <a:buClr>
                <a:schemeClr val="accent1"/>
              </a:buClr>
              <a:buSzPts val="1600"/>
              <a:buFont typeface="Poppins"/>
              <a:buNone/>
              <a:defRPr sz="1600" b="1">
                <a:solidFill>
                  <a:schemeClr val="accent1"/>
                </a:solidFill>
                <a:latin typeface="Poppins"/>
                <a:ea typeface="Poppins"/>
                <a:cs typeface="Poppins"/>
                <a:sym typeface="Poppins"/>
              </a:defRPr>
            </a:lvl8pPr>
            <a:lvl9pPr lvl="8" algn="ctr">
              <a:lnSpc>
                <a:spcPct val="80000"/>
              </a:lnSpc>
              <a:spcBef>
                <a:spcPts val="1200"/>
              </a:spcBef>
              <a:spcAft>
                <a:spcPts val="1200"/>
              </a:spcAft>
              <a:buClr>
                <a:schemeClr val="accent1"/>
              </a:buClr>
              <a:buSzPts val="1600"/>
              <a:buFont typeface="Poppins"/>
              <a:buNone/>
              <a:defRPr sz="1600" b="1">
                <a:solidFill>
                  <a:schemeClr val="accent1"/>
                </a:solidFill>
                <a:latin typeface="Poppins"/>
                <a:ea typeface="Poppins"/>
                <a:cs typeface="Poppins"/>
                <a:sym typeface="Poppins"/>
              </a:defRPr>
            </a:lvl9pPr>
          </a:lstStyle>
          <a:p>
            <a:endParaRPr/>
          </a:p>
        </p:txBody>
      </p:sp>
      <p:sp>
        <p:nvSpPr>
          <p:cNvPr id="55" name="Google Shape;55;p10"/>
          <p:cNvSpPr txBox="1">
            <a:spLocks noGrp="1"/>
          </p:cNvSpPr>
          <p:nvPr>
            <p:ph type="subTitle" idx="18"/>
          </p:nvPr>
        </p:nvSpPr>
        <p:spPr>
          <a:xfrm>
            <a:off x="6367575" y="4173300"/>
            <a:ext cx="2541000" cy="69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sz="1000"/>
            </a:lvl1pPr>
            <a:lvl2pPr lvl="1" algn="ctr">
              <a:lnSpc>
                <a:spcPct val="100000"/>
              </a:lnSpc>
              <a:spcBef>
                <a:spcPts val="1200"/>
              </a:spcBef>
              <a:spcAft>
                <a:spcPts val="0"/>
              </a:spcAft>
              <a:buSzPts val="1400"/>
              <a:buNone/>
              <a:defRPr/>
            </a:lvl2pPr>
            <a:lvl3pPr lvl="2" algn="ctr">
              <a:lnSpc>
                <a:spcPct val="100000"/>
              </a:lnSpc>
              <a:spcBef>
                <a:spcPts val="1200"/>
              </a:spcBef>
              <a:spcAft>
                <a:spcPts val="0"/>
              </a:spcAft>
              <a:buSzPts val="1400"/>
              <a:buNone/>
              <a:defRPr/>
            </a:lvl3pPr>
            <a:lvl4pPr lvl="3" algn="ctr">
              <a:lnSpc>
                <a:spcPct val="100000"/>
              </a:lnSpc>
              <a:spcBef>
                <a:spcPts val="1200"/>
              </a:spcBef>
              <a:spcAft>
                <a:spcPts val="0"/>
              </a:spcAft>
              <a:buSzPts val="1400"/>
              <a:buNone/>
              <a:defRPr/>
            </a:lvl4pPr>
            <a:lvl5pPr lvl="4" algn="ctr">
              <a:lnSpc>
                <a:spcPct val="100000"/>
              </a:lnSpc>
              <a:spcBef>
                <a:spcPts val="1200"/>
              </a:spcBef>
              <a:spcAft>
                <a:spcPts val="0"/>
              </a:spcAft>
              <a:buSzPts val="1400"/>
              <a:buNone/>
              <a:defRPr/>
            </a:lvl5pPr>
            <a:lvl6pPr lvl="5" algn="ctr">
              <a:lnSpc>
                <a:spcPct val="100000"/>
              </a:lnSpc>
              <a:spcBef>
                <a:spcPts val="1200"/>
              </a:spcBef>
              <a:spcAft>
                <a:spcPts val="0"/>
              </a:spcAft>
              <a:buSzPts val="1400"/>
              <a:buNone/>
              <a:defRPr/>
            </a:lvl6pPr>
            <a:lvl7pPr lvl="6" algn="ctr">
              <a:lnSpc>
                <a:spcPct val="100000"/>
              </a:lnSpc>
              <a:spcBef>
                <a:spcPts val="1200"/>
              </a:spcBef>
              <a:spcAft>
                <a:spcPts val="0"/>
              </a:spcAft>
              <a:buSzPts val="1400"/>
              <a:buNone/>
              <a:defRPr/>
            </a:lvl7pPr>
            <a:lvl8pPr lvl="7" algn="ctr">
              <a:lnSpc>
                <a:spcPct val="100000"/>
              </a:lnSpc>
              <a:spcBef>
                <a:spcPts val="1200"/>
              </a:spcBef>
              <a:spcAft>
                <a:spcPts val="0"/>
              </a:spcAft>
              <a:buSzPts val="1400"/>
              <a:buNone/>
              <a:defRPr/>
            </a:lvl8pPr>
            <a:lvl9pPr lvl="8" algn="ctr">
              <a:lnSpc>
                <a:spcPct val="100000"/>
              </a:lnSpc>
              <a:spcBef>
                <a:spcPts val="1200"/>
              </a:spcBef>
              <a:spcAft>
                <a:spcPts val="1200"/>
              </a:spcAft>
              <a:buSzPts val="1400"/>
              <a:buNone/>
              <a:defRPr/>
            </a:lvl9pPr>
          </a:lstStyle>
          <a:p>
            <a:endParaRPr/>
          </a:p>
        </p:txBody>
      </p:sp>
      <p:pic>
        <p:nvPicPr>
          <p:cNvPr id="56" name="Google Shape;56;p10"/>
          <p:cNvPicPr preferRelativeResize="0"/>
          <p:nvPr/>
        </p:nvPicPr>
        <p:blipFill rotWithShape="1">
          <a:blip r:embed="rId2">
            <a:alphaModFix/>
          </a:blip>
          <a:srcRect/>
          <a:stretch/>
        </p:blipFill>
        <p:spPr>
          <a:xfrm>
            <a:off x="7861401" y="57900"/>
            <a:ext cx="567450" cy="378300"/>
          </a:xfrm>
          <a:prstGeom prst="rect">
            <a:avLst/>
          </a:prstGeom>
          <a:noFill/>
          <a:ln>
            <a:noFill/>
          </a:ln>
        </p:spPr>
      </p:pic>
      <p:sp>
        <p:nvSpPr>
          <p:cNvPr id="57" name="Google Shape;57;p10"/>
          <p:cNvSpPr txBox="1">
            <a:spLocks noGrp="1"/>
          </p:cNvSpPr>
          <p:nvPr>
            <p:ph type="title"/>
          </p:nvPr>
        </p:nvSpPr>
        <p:spPr>
          <a:xfrm>
            <a:off x="689050" y="26400"/>
            <a:ext cx="6563700" cy="441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3"/>
              </a:buClr>
              <a:buSzPts val="1600"/>
              <a:buNone/>
              <a:defRPr sz="1600">
                <a:solidFill>
                  <a:schemeClr val="accent3"/>
                </a:solidFill>
              </a:defRPr>
            </a:lvl1pPr>
            <a:lvl2pPr lvl="1" algn="l">
              <a:lnSpc>
                <a:spcPct val="100000"/>
              </a:lnSpc>
              <a:spcBef>
                <a:spcPts val="0"/>
              </a:spcBef>
              <a:spcAft>
                <a:spcPts val="0"/>
              </a:spcAft>
              <a:buClr>
                <a:schemeClr val="accent3"/>
              </a:buClr>
              <a:buSzPts val="1600"/>
              <a:buNone/>
              <a:defRPr sz="1600">
                <a:solidFill>
                  <a:schemeClr val="accent3"/>
                </a:solidFill>
              </a:defRPr>
            </a:lvl2pPr>
            <a:lvl3pPr lvl="2" algn="l">
              <a:lnSpc>
                <a:spcPct val="100000"/>
              </a:lnSpc>
              <a:spcBef>
                <a:spcPts val="0"/>
              </a:spcBef>
              <a:spcAft>
                <a:spcPts val="0"/>
              </a:spcAft>
              <a:buClr>
                <a:schemeClr val="accent3"/>
              </a:buClr>
              <a:buSzPts val="1600"/>
              <a:buNone/>
              <a:defRPr sz="1600">
                <a:solidFill>
                  <a:schemeClr val="accent3"/>
                </a:solidFill>
              </a:defRPr>
            </a:lvl3pPr>
            <a:lvl4pPr lvl="3" algn="l">
              <a:lnSpc>
                <a:spcPct val="100000"/>
              </a:lnSpc>
              <a:spcBef>
                <a:spcPts val="0"/>
              </a:spcBef>
              <a:spcAft>
                <a:spcPts val="0"/>
              </a:spcAft>
              <a:buClr>
                <a:schemeClr val="accent3"/>
              </a:buClr>
              <a:buSzPts val="1600"/>
              <a:buNone/>
              <a:defRPr sz="1600">
                <a:solidFill>
                  <a:schemeClr val="accent3"/>
                </a:solidFill>
              </a:defRPr>
            </a:lvl4pPr>
            <a:lvl5pPr lvl="4" algn="l">
              <a:lnSpc>
                <a:spcPct val="100000"/>
              </a:lnSpc>
              <a:spcBef>
                <a:spcPts val="0"/>
              </a:spcBef>
              <a:spcAft>
                <a:spcPts val="0"/>
              </a:spcAft>
              <a:buClr>
                <a:schemeClr val="accent3"/>
              </a:buClr>
              <a:buSzPts val="1600"/>
              <a:buNone/>
              <a:defRPr sz="1600">
                <a:solidFill>
                  <a:schemeClr val="accent3"/>
                </a:solidFill>
              </a:defRPr>
            </a:lvl5pPr>
            <a:lvl6pPr lvl="5" algn="l">
              <a:lnSpc>
                <a:spcPct val="100000"/>
              </a:lnSpc>
              <a:spcBef>
                <a:spcPts val="0"/>
              </a:spcBef>
              <a:spcAft>
                <a:spcPts val="0"/>
              </a:spcAft>
              <a:buClr>
                <a:schemeClr val="accent3"/>
              </a:buClr>
              <a:buSzPts val="1600"/>
              <a:buNone/>
              <a:defRPr sz="1600">
                <a:solidFill>
                  <a:schemeClr val="accent3"/>
                </a:solidFill>
              </a:defRPr>
            </a:lvl6pPr>
            <a:lvl7pPr lvl="6" algn="l">
              <a:lnSpc>
                <a:spcPct val="100000"/>
              </a:lnSpc>
              <a:spcBef>
                <a:spcPts val="0"/>
              </a:spcBef>
              <a:spcAft>
                <a:spcPts val="0"/>
              </a:spcAft>
              <a:buClr>
                <a:schemeClr val="accent3"/>
              </a:buClr>
              <a:buSzPts val="1600"/>
              <a:buNone/>
              <a:defRPr sz="1600">
                <a:solidFill>
                  <a:schemeClr val="accent3"/>
                </a:solidFill>
              </a:defRPr>
            </a:lvl7pPr>
            <a:lvl8pPr lvl="7" algn="l">
              <a:lnSpc>
                <a:spcPct val="100000"/>
              </a:lnSpc>
              <a:spcBef>
                <a:spcPts val="0"/>
              </a:spcBef>
              <a:spcAft>
                <a:spcPts val="0"/>
              </a:spcAft>
              <a:buClr>
                <a:schemeClr val="accent3"/>
              </a:buClr>
              <a:buSzPts val="1600"/>
              <a:buNone/>
              <a:defRPr sz="1600">
                <a:solidFill>
                  <a:schemeClr val="accent3"/>
                </a:solidFill>
              </a:defRPr>
            </a:lvl8pPr>
            <a:lvl9pPr lvl="8" algn="l">
              <a:lnSpc>
                <a:spcPct val="100000"/>
              </a:lnSpc>
              <a:spcBef>
                <a:spcPts val="0"/>
              </a:spcBef>
              <a:spcAft>
                <a:spcPts val="0"/>
              </a:spcAft>
              <a:buClr>
                <a:schemeClr val="accent3"/>
              </a:buClr>
              <a:buSzPts val="1600"/>
              <a:buNone/>
              <a:defRPr sz="1600">
                <a:solidFill>
                  <a:schemeClr val="accent3"/>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000"/>
              <a:buFont typeface="Poppins"/>
              <a:buNone/>
              <a:defRPr sz="3000" b="1" i="0" u="none" strike="noStrike" cap="none">
                <a:solidFill>
                  <a:schemeClr val="accent1"/>
                </a:solidFill>
                <a:latin typeface="Poppins"/>
                <a:ea typeface="Poppins"/>
                <a:cs typeface="Poppins"/>
                <a:sym typeface="Poppins"/>
              </a:defRPr>
            </a:lvl1pPr>
            <a:lvl2pPr marR="0" lvl="1" algn="l" rtl="0">
              <a:lnSpc>
                <a:spcPct val="100000"/>
              </a:lnSpc>
              <a:spcBef>
                <a:spcPts val="0"/>
              </a:spcBef>
              <a:spcAft>
                <a:spcPts val="0"/>
              </a:spcAft>
              <a:buClr>
                <a:schemeClr val="accent1"/>
              </a:buClr>
              <a:buSzPts val="2800"/>
              <a:buFont typeface="Poppins"/>
              <a:buNone/>
              <a:defRPr sz="2800" b="1" i="0" u="none" strike="noStrike" cap="none">
                <a:solidFill>
                  <a:schemeClr val="accent1"/>
                </a:solidFill>
                <a:latin typeface="Poppins"/>
                <a:ea typeface="Poppins"/>
                <a:cs typeface="Poppins"/>
                <a:sym typeface="Poppins"/>
              </a:defRPr>
            </a:lvl2pPr>
            <a:lvl3pPr marR="0" lvl="2" algn="l" rtl="0">
              <a:lnSpc>
                <a:spcPct val="100000"/>
              </a:lnSpc>
              <a:spcBef>
                <a:spcPts val="0"/>
              </a:spcBef>
              <a:spcAft>
                <a:spcPts val="0"/>
              </a:spcAft>
              <a:buClr>
                <a:schemeClr val="accent1"/>
              </a:buClr>
              <a:buSzPts val="2800"/>
              <a:buFont typeface="Poppins"/>
              <a:buNone/>
              <a:defRPr sz="2800" b="1" i="0" u="none" strike="noStrike" cap="none">
                <a:solidFill>
                  <a:schemeClr val="accent1"/>
                </a:solidFill>
                <a:latin typeface="Poppins"/>
                <a:ea typeface="Poppins"/>
                <a:cs typeface="Poppins"/>
                <a:sym typeface="Poppins"/>
              </a:defRPr>
            </a:lvl3pPr>
            <a:lvl4pPr marR="0" lvl="3" algn="l" rtl="0">
              <a:lnSpc>
                <a:spcPct val="100000"/>
              </a:lnSpc>
              <a:spcBef>
                <a:spcPts val="0"/>
              </a:spcBef>
              <a:spcAft>
                <a:spcPts val="0"/>
              </a:spcAft>
              <a:buClr>
                <a:schemeClr val="accent1"/>
              </a:buClr>
              <a:buSzPts val="2800"/>
              <a:buFont typeface="Poppins"/>
              <a:buNone/>
              <a:defRPr sz="2800" b="1" i="0" u="none" strike="noStrike" cap="none">
                <a:solidFill>
                  <a:schemeClr val="accent1"/>
                </a:solidFill>
                <a:latin typeface="Poppins"/>
                <a:ea typeface="Poppins"/>
                <a:cs typeface="Poppins"/>
                <a:sym typeface="Poppins"/>
              </a:defRPr>
            </a:lvl4pPr>
            <a:lvl5pPr marR="0" lvl="4" algn="l" rtl="0">
              <a:lnSpc>
                <a:spcPct val="100000"/>
              </a:lnSpc>
              <a:spcBef>
                <a:spcPts val="0"/>
              </a:spcBef>
              <a:spcAft>
                <a:spcPts val="0"/>
              </a:spcAft>
              <a:buClr>
                <a:schemeClr val="accent1"/>
              </a:buClr>
              <a:buSzPts val="2800"/>
              <a:buFont typeface="Poppins"/>
              <a:buNone/>
              <a:defRPr sz="2800" b="1" i="0" u="none" strike="noStrike" cap="none">
                <a:solidFill>
                  <a:schemeClr val="accent1"/>
                </a:solidFill>
                <a:latin typeface="Poppins"/>
                <a:ea typeface="Poppins"/>
                <a:cs typeface="Poppins"/>
                <a:sym typeface="Poppins"/>
              </a:defRPr>
            </a:lvl5pPr>
            <a:lvl6pPr marR="0" lvl="5" algn="l" rtl="0">
              <a:lnSpc>
                <a:spcPct val="100000"/>
              </a:lnSpc>
              <a:spcBef>
                <a:spcPts val="0"/>
              </a:spcBef>
              <a:spcAft>
                <a:spcPts val="0"/>
              </a:spcAft>
              <a:buClr>
                <a:schemeClr val="accent1"/>
              </a:buClr>
              <a:buSzPts val="2800"/>
              <a:buFont typeface="Poppins"/>
              <a:buNone/>
              <a:defRPr sz="2800" b="1" i="0" u="none" strike="noStrike" cap="none">
                <a:solidFill>
                  <a:schemeClr val="accent1"/>
                </a:solidFill>
                <a:latin typeface="Poppins"/>
                <a:ea typeface="Poppins"/>
                <a:cs typeface="Poppins"/>
                <a:sym typeface="Poppins"/>
              </a:defRPr>
            </a:lvl6pPr>
            <a:lvl7pPr marR="0" lvl="6" algn="l" rtl="0">
              <a:lnSpc>
                <a:spcPct val="100000"/>
              </a:lnSpc>
              <a:spcBef>
                <a:spcPts val="0"/>
              </a:spcBef>
              <a:spcAft>
                <a:spcPts val="0"/>
              </a:spcAft>
              <a:buClr>
                <a:schemeClr val="accent1"/>
              </a:buClr>
              <a:buSzPts val="2800"/>
              <a:buFont typeface="Poppins"/>
              <a:buNone/>
              <a:defRPr sz="2800" b="1" i="0" u="none" strike="noStrike" cap="none">
                <a:solidFill>
                  <a:schemeClr val="accent1"/>
                </a:solidFill>
                <a:latin typeface="Poppins"/>
                <a:ea typeface="Poppins"/>
                <a:cs typeface="Poppins"/>
                <a:sym typeface="Poppins"/>
              </a:defRPr>
            </a:lvl7pPr>
            <a:lvl8pPr marR="0" lvl="7" algn="l" rtl="0">
              <a:lnSpc>
                <a:spcPct val="100000"/>
              </a:lnSpc>
              <a:spcBef>
                <a:spcPts val="0"/>
              </a:spcBef>
              <a:spcAft>
                <a:spcPts val="0"/>
              </a:spcAft>
              <a:buClr>
                <a:schemeClr val="accent1"/>
              </a:buClr>
              <a:buSzPts val="2800"/>
              <a:buFont typeface="Poppins"/>
              <a:buNone/>
              <a:defRPr sz="2800" b="1" i="0" u="none" strike="noStrike" cap="none">
                <a:solidFill>
                  <a:schemeClr val="accent1"/>
                </a:solidFill>
                <a:latin typeface="Poppins"/>
                <a:ea typeface="Poppins"/>
                <a:cs typeface="Poppins"/>
                <a:sym typeface="Poppins"/>
              </a:defRPr>
            </a:lvl8pPr>
            <a:lvl9pPr marR="0" lvl="8" algn="l" rtl="0">
              <a:lnSpc>
                <a:spcPct val="100000"/>
              </a:lnSpc>
              <a:spcBef>
                <a:spcPts val="0"/>
              </a:spcBef>
              <a:spcAft>
                <a:spcPts val="0"/>
              </a:spcAft>
              <a:buClr>
                <a:schemeClr val="accent1"/>
              </a:buClr>
              <a:buSzPts val="2800"/>
              <a:buFont typeface="Poppins"/>
              <a:buNone/>
              <a:defRPr sz="2800" b="1" i="0" u="none" strike="noStrike" cap="none">
                <a:solidFill>
                  <a:schemeClr val="accent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accent4"/>
              </a:buClr>
              <a:buSzPts val="1400"/>
              <a:buFont typeface="Poppins Light"/>
              <a:buChar char="●"/>
              <a:defRPr sz="1400" b="0" i="0" u="none" strike="noStrike" cap="none">
                <a:solidFill>
                  <a:schemeClr val="accent4"/>
                </a:solidFill>
                <a:latin typeface="Poppins Light"/>
                <a:ea typeface="Poppins Light"/>
                <a:cs typeface="Poppins Light"/>
                <a:sym typeface="Poppins Light"/>
              </a:defRPr>
            </a:lvl1pPr>
            <a:lvl2pPr marL="914400" marR="0" lvl="1" indent="-317500" algn="l" rtl="0">
              <a:lnSpc>
                <a:spcPct val="100000"/>
              </a:lnSpc>
              <a:spcBef>
                <a:spcPts val="1200"/>
              </a:spcBef>
              <a:spcAft>
                <a:spcPts val="0"/>
              </a:spcAft>
              <a:buClr>
                <a:schemeClr val="accent4"/>
              </a:buClr>
              <a:buSzPts val="1400"/>
              <a:buFont typeface="Poppins Light"/>
              <a:buChar char="○"/>
              <a:defRPr sz="1400" b="0" i="0" u="none" strike="noStrike" cap="none">
                <a:solidFill>
                  <a:schemeClr val="accent4"/>
                </a:solidFill>
                <a:latin typeface="Poppins Light"/>
                <a:ea typeface="Poppins Light"/>
                <a:cs typeface="Poppins Light"/>
                <a:sym typeface="Poppins Light"/>
              </a:defRPr>
            </a:lvl2pPr>
            <a:lvl3pPr marL="1371600" marR="0" lvl="2" indent="-317500" algn="l" rtl="0">
              <a:lnSpc>
                <a:spcPct val="100000"/>
              </a:lnSpc>
              <a:spcBef>
                <a:spcPts val="1200"/>
              </a:spcBef>
              <a:spcAft>
                <a:spcPts val="0"/>
              </a:spcAft>
              <a:buClr>
                <a:schemeClr val="accent4"/>
              </a:buClr>
              <a:buSzPts val="1400"/>
              <a:buFont typeface="Poppins Light"/>
              <a:buChar char="■"/>
              <a:defRPr sz="1400" b="0" i="0" u="none" strike="noStrike" cap="none">
                <a:solidFill>
                  <a:schemeClr val="accent4"/>
                </a:solidFill>
                <a:latin typeface="Poppins Light"/>
                <a:ea typeface="Poppins Light"/>
                <a:cs typeface="Poppins Light"/>
                <a:sym typeface="Poppins Light"/>
              </a:defRPr>
            </a:lvl3pPr>
            <a:lvl4pPr marL="1828800" marR="0" lvl="3" indent="-317500" algn="l" rtl="0">
              <a:lnSpc>
                <a:spcPct val="100000"/>
              </a:lnSpc>
              <a:spcBef>
                <a:spcPts val="1200"/>
              </a:spcBef>
              <a:spcAft>
                <a:spcPts val="0"/>
              </a:spcAft>
              <a:buClr>
                <a:schemeClr val="accent4"/>
              </a:buClr>
              <a:buSzPts val="1400"/>
              <a:buFont typeface="Poppins Light"/>
              <a:buChar char="●"/>
              <a:defRPr sz="1400" b="0" i="0" u="none" strike="noStrike" cap="none">
                <a:solidFill>
                  <a:schemeClr val="accent4"/>
                </a:solidFill>
                <a:latin typeface="Poppins Light"/>
                <a:ea typeface="Poppins Light"/>
                <a:cs typeface="Poppins Light"/>
                <a:sym typeface="Poppins Light"/>
              </a:defRPr>
            </a:lvl4pPr>
            <a:lvl5pPr marL="2286000" marR="0" lvl="4" indent="-317500" algn="l" rtl="0">
              <a:lnSpc>
                <a:spcPct val="100000"/>
              </a:lnSpc>
              <a:spcBef>
                <a:spcPts val="1200"/>
              </a:spcBef>
              <a:spcAft>
                <a:spcPts val="0"/>
              </a:spcAft>
              <a:buClr>
                <a:schemeClr val="accent4"/>
              </a:buClr>
              <a:buSzPts val="1400"/>
              <a:buFont typeface="Poppins Light"/>
              <a:buChar char="○"/>
              <a:defRPr sz="1400" b="0" i="0" u="none" strike="noStrike" cap="none">
                <a:solidFill>
                  <a:schemeClr val="accent4"/>
                </a:solidFill>
                <a:latin typeface="Poppins Light"/>
                <a:ea typeface="Poppins Light"/>
                <a:cs typeface="Poppins Light"/>
                <a:sym typeface="Poppins Light"/>
              </a:defRPr>
            </a:lvl5pPr>
            <a:lvl6pPr marL="2743200" marR="0" lvl="5" indent="-317500" algn="l" rtl="0">
              <a:lnSpc>
                <a:spcPct val="100000"/>
              </a:lnSpc>
              <a:spcBef>
                <a:spcPts val="1200"/>
              </a:spcBef>
              <a:spcAft>
                <a:spcPts val="0"/>
              </a:spcAft>
              <a:buClr>
                <a:schemeClr val="accent4"/>
              </a:buClr>
              <a:buSzPts val="1400"/>
              <a:buFont typeface="Poppins Light"/>
              <a:buChar char="■"/>
              <a:defRPr sz="1400" b="0" i="0" u="none" strike="noStrike" cap="none">
                <a:solidFill>
                  <a:schemeClr val="accent4"/>
                </a:solidFill>
                <a:latin typeface="Poppins Light"/>
                <a:ea typeface="Poppins Light"/>
                <a:cs typeface="Poppins Light"/>
                <a:sym typeface="Poppins Light"/>
              </a:defRPr>
            </a:lvl6pPr>
            <a:lvl7pPr marL="3200400" marR="0" lvl="6" indent="-317500" algn="l" rtl="0">
              <a:lnSpc>
                <a:spcPct val="100000"/>
              </a:lnSpc>
              <a:spcBef>
                <a:spcPts val="1200"/>
              </a:spcBef>
              <a:spcAft>
                <a:spcPts val="0"/>
              </a:spcAft>
              <a:buClr>
                <a:schemeClr val="accent4"/>
              </a:buClr>
              <a:buSzPts val="1400"/>
              <a:buFont typeface="Poppins Light"/>
              <a:buChar char="●"/>
              <a:defRPr sz="1400" b="0" i="0" u="none" strike="noStrike" cap="none">
                <a:solidFill>
                  <a:schemeClr val="accent4"/>
                </a:solidFill>
                <a:latin typeface="Poppins Light"/>
                <a:ea typeface="Poppins Light"/>
                <a:cs typeface="Poppins Light"/>
                <a:sym typeface="Poppins Light"/>
              </a:defRPr>
            </a:lvl7pPr>
            <a:lvl8pPr marL="3657600" marR="0" lvl="7" indent="-317500" algn="l" rtl="0">
              <a:lnSpc>
                <a:spcPct val="100000"/>
              </a:lnSpc>
              <a:spcBef>
                <a:spcPts val="1200"/>
              </a:spcBef>
              <a:spcAft>
                <a:spcPts val="0"/>
              </a:spcAft>
              <a:buClr>
                <a:schemeClr val="accent4"/>
              </a:buClr>
              <a:buSzPts val="1400"/>
              <a:buFont typeface="Poppins Light"/>
              <a:buChar char="○"/>
              <a:defRPr sz="1400" b="0" i="0" u="none" strike="noStrike" cap="none">
                <a:solidFill>
                  <a:schemeClr val="accent4"/>
                </a:solidFill>
                <a:latin typeface="Poppins Light"/>
                <a:ea typeface="Poppins Light"/>
                <a:cs typeface="Poppins Light"/>
                <a:sym typeface="Poppins Light"/>
              </a:defRPr>
            </a:lvl8pPr>
            <a:lvl9pPr marL="4114800" marR="0" lvl="8" indent="-317500" algn="l" rtl="0">
              <a:lnSpc>
                <a:spcPct val="100000"/>
              </a:lnSpc>
              <a:spcBef>
                <a:spcPts val="1200"/>
              </a:spcBef>
              <a:spcAft>
                <a:spcPts val="1200"/>
              </a:spcAft>
              <a:buClr>
                <a:schemeClr val="accent4"/>
              </a:buClr>
              <a:buSzPts val="1400"/>
              <a:buFont typeface="Poppins Light"/>
              <a:buChar char="■"/>
              <a:defRPr sz="1400" b="0" i="0" u="none" strike="noStrike" cap="none">
                <a:solidFill>
                  <a:schemeClr val="accent4"/>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54CC7-E4DF-4602-AE43-25A2AC77F74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EEF7F1-AF18-4788-8568-4F9715CAEC3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F6EDF0-FC69-43C3-A765-5AAB210BAF8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E0AC298-9E5C-4A53-A645-042CC00899DC}" type="datetimeFigureOut">
              <a:rPr lang="en-GB" smtClean="0"/>
              <a:t>19/10/2023</a:t>
            </a:fld>
            <a:endParaRPr lang="en-GB"/>
          </a:p>
        </p:txBody>
      </p:sp>
      <p:sp>
        <p:nvSpPr>
          <p:cNvPr id="5" name="Footer Placeholder 4">
            <a:extLst>
              <a:ext uri="{FF2B5EF4-FFF2-40B4-BE49-F238E27FC236}">
                <a16:creationId xmlns:a16="http://schemas.microsoft.com/office/drawing/2014/main" id="{C7D87586-3EA4-4C11-8A4C-4F39006F0A2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940E1F-568A-42A4-B50A-8F78F422DE9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AD02A30-9815-4FE0-9DD2-4EF4FA26F269}" type="slidenum">
              <a:rPr lang="en-GB" smtClean="0"/>
              <a:t>‹#›</a:t>
            </a:fld>
            <a:endParaRPr lang="en-GB"/>
          </a:p>
        </p:txBody>
      </p:sp>
    </p:spTree>
    <p:extLst>
      <p:ext uri="{BB962C8B-B14F-4D97-AF65-F5344CB8AC3E}">
        <p14:creationId xmlns:p14="http://schemas.microsoft.com/office/powerpoint/2010/main" val="2192764969"/>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ED4D6B-B22D-46C9-BC61-7AD7FDFCE2C8}"/>
              </a:ext>
            </a:extLst>
          </p:cNvPr>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2A9E40-B70B-47CF-8DC2-3F94B589594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058849-92DE-411B-9B58-728430D386E2}"/>
              </a:ext>
            </a:extLst>
          </p:cNvPr>
          <p:cNvSpPr>
            <a:spLocks noGrp="1"/>
          </p:cNvSpPr>
          <p:nvPr>
            <p:ph type="dt" sz="half" idx="2"/>
          </p:nvPr>
        </p:nvSpPr>
        <p:spPr>
          <a:xfrm>
            <a:off x="628650" y="4767265"/>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EB906D6-E7D2-4C6D-8E49-37FF4059D290}" type="datetimeFigureOut">
              <a:rPr lang="en-GB" smtClean="0"/>
              <a:t>19/10/2023</a:t>
            </a:fld>
            <a:endParaRPr lang="en-GB"/>
          </a:p>
        </p:txBody>
      </p:sp>
      <p:sp>
        <p:nvSpPr>
          <p:cNvPr id="5" name="Footer Placeholder 4">
            <a:extLst>
              <a:ext uri="{FF2B5EF4-FFF2-40B4-BE49-F238E27FC236}">
                <a16:creationId xmlns:a16="http://schemas.microsoft.com/office/drawing/2014/main" id="{8E679807-B332-45EA-A5AD-366429C5DA56}"/>
              </a:ext>
            </a:extLst>
          </p:cNvPr>
          <p:cNvSpPr>
            <a:spLocks noGrp="1"/>
          </p:cNvSpPr>
          <p:nvPr>
            <p:ph type="ftr" sz="quarter" idx="3"/>
          </p:nvPr>
        </p:nvSpPr>
        <p:spPr>
          <a:xfrm>
            <a:off x="3028950" y="4767265"/>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FD9A8F-6368-47BC-8189-9ECD01429224}"/>
              </a:ext>
            </a:extLst>
          </p:cNvPr>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BDC862D-4875-45FA-A709-829C2E1180F0}" type="slidenum">
              <a:rPr lang="en-GB" smtClean="0"/>
              <a:t>‹#›</a:t>
            </a:fld>
            <a:endParaRPr lang="en-GB"/>
          </a:p>
        </p:txBody>
      </p:sp>
      <p:pic>
        <p:nvPicPr>
          <p:cNvPr id="7" name="paper_background-opacity30.jpg" descr="paper_background-opacity30.jpg">
            <a:extLst>
              <a:ext uri="{FF2B5EF4-FFF2-40B4-BE49-F238E27FC236}">
                <a16:creationId xmlns:a16="http://schemas.microsoft.com/office/drawing/2014/main" id="{B644DB1A-0732-4DD2-98ED-51D1BFEC3295}"/>
              </a:ext>
            </a:extLst>
          </p:cNvPr>
          <p:cNvPicPr>
            <a:picLocks noChangeAspect="1"/>
          </p:cNvPicPr>
          <p:nvPr userDrawn="1"/>
        </p:nvPicPr>
        <p:blipFill>
          <a:blip r:embed="rId18"/>
          <a:stretch>
            <a:fillRect/>
          </a:stretch>
        </p:blipFill>
        <p:spPr>
          <a:xfrm>
            <a:off x="0" y="2163"/>
            <a:ext cx="9144000" cy="5168990"/>
          </a:xfrm>
          <a:prstGeom prst="rect">
            <a:avLst/>
          </a:prstGeom>
          <a:ln w="12700">
            <a:miter lim="400000"/>
          </a:ln>
        </p:spPr>
      </p:pic>
      <p:pic>
        <p:nvPicPr>
          <p:cNvPr id="8" name="GSL Logo Blue.png" descr="GSL Logo Blue.png">
            <a:extLst>
              <a:ext uri="{FF2B5EF4-FFF2-40B4-BE49-F238E27FC236}">
                <a16:creationId xmlns:a16="http://schemas.microsoft.com/office/drawing/2014/main" id="{904B48F2-27C1-4857-AD0B-1E022305E7BD}"/>
              </a:ext>
            </a:extLst>
          </p:cNvPr>
          <p:cNvPicPr>
            <a:picLocks noChangeAspect="1"/>
          </p:cNvPicPr>
          <p:nvPr userDrawn="1"/>
        </p:nvPicPr>
        <p:blipFill>
          <a:blip r:embed="rId19"/>
          <a:stretch>
            <a:fillRect/>
          </a:stretch>
        </p:blipFill>
        <p:spPr>
          <a:xfrm>
            <a:off x="6561153" y="367273"/>
            <a:ext cx="2315900" cy="1035287"/>
          </a:xfrm>
          <a:prstGeom prst="rect">
            <a:avLst/>
          </a:prstGeom>
          <a:ln w="12700">
            <a:miter lim="400000"/>
          </a:ln>
        </p:spPr>
      </p:pic>
      <p:pic>
        <p:nvPicPr>
          <p:cNvPr id="9" name="Image" descr="Image">
            <a:extLst>
              <a:ext uri="{FF2B5EF4-FFF2-40B4-BE49-F238E27FC236}">
                <a16:creationId xmlns:a16="http://schemas.microsoft.com/office/drawing/2014/main" id="{A819FE10-2E78-4F5E-9B47-C82801FC1829}"/>
              </a:ext>
            </a:extLst>
          </p:cNvPr>
          <p:cNvPicPr>
            <a:picLocks noChangeAspect="1"/>
          </p:cNvPicPr>
          <p:nvPr userDrawn="1"/>
        </p:nvPicPr>
        <p:blipFill>
          <a:blip r:embed="rId20"/>
          <a:stretch>
            <a:fillRect/>
          </a:stretch>
        </p:blipFill>
        <p:spPr>
          <a:xfrm>
            <a:off x="350144" y="3957093"/>
            <a:ext cx="557012" cy="944844"/>
          </a:xfrm>
          <a:prstGeom prst="rect">
            <a:avLst/>
          </a:prstGeom>
          <a:ln w="12700">
            <a:miter lim="400000"/>
          </a:ln>
        </p:spPr>
      </p:pic>
    </p:spTree>
    <p:extLst>
      <p:ext uri="{BB962C8B-B14F-4D97-AF65-F5344CB8AC3E}">
        <p14:creationId xmlns:p14="http://schemas.microsoft.com/office/powerpoint/2010/main" val="10309291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65" r:id="rId5"/>
    <p:sldLayoutId id="2147483666" r:id="rId6"/>
    <p:sldLayoutId id="2147483667" r:id="rId7"/>
    <p:sldLayoutId id="2147483668" r:id="rId8"/>
    <p:sldLayoutId id="2147483689" r:id="rId9"/>
    <p:sldLayoutId id="2147483669" r:id="rId10"/>
    <p:sldLayoutId id="2147483700" r:id="rId11"/>
    <p:sldLayoutId id="2147483701" r:id="rId12"/>
    <p:sldLayoutId id="2147483706" r:id="rId13"/>
    <p:sldLayoutId id="2147483690" r:id="rId14"/>
    <p:sldLayoutId id="2147483691" r:id="rId15"/>
    <p:sldLayoutId id="2147483692" r:id="rId16"/>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AF1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565492"/>
      </p:ext>
    </p:extLst>
  </p:cSld>
  <p:clrMap bg1="lt1" tx1="dk1" bg2="lt2" tx2="dk2" accent1="accent1" accent2="accent2" accent3="accent3" accent4="accent4" accent5="accent5" accent6="accent6" hlink="hlink" folHlink="folHlink"/>
  <p:sldLayoutIdLst>
    <p:sldLayoutId id="2147483682" r:id="rId1"/>
    <p:sldLayoutId id="2147483676"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hyperlink" Target="http://www.risefortheworld.org/global-social-leaders"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4419600" y="3396875"/>
            <a:ext cx="4263600" cy="1362000"/>
          </a:xfrm>
          <a:prstGeom prst="rect">
            <a:avLst/>
          </a:prstGeom>
          <a:noFill/>
          <a:ln>
            <a:noFill/>
          </a:ln>
        </p:spPr>
        <p:txBody>
          <a:bodyPr spcFirstLastPara="1" wrap="square" lIns="91425" tIns="91425" rIns="68475" bIns="91425" anchor="b" anchorCtr="0">
            <a:noAutofit/>
          </a:bodyPr>
          <a:lstStyle/>
          <a:p>
            <a:pPr marL="0" lvl="0" indent="0" algn="r" rtl="0">
              <a:lnSpc>
                <a:spcPct val="80000"/>
              </a:lnSpc>
              <a:spcBef>
                <a:spcPts val="0"/>
              </a:spcBef>
              <a:spcAft>
                <a:spcPts val="0"/>
              </a:spcAft>
              <a:buSzPts val="7200"/>
              <a:buNone/>
            </a:pPr>
            <a:r>
              <a:rPr lang="en"/>
              <a:t>How </a:t>
            </a:r>
            <a:br>
              <a:rPr lang="en"/>
            </a:br>
            <a:r>
              <a:rPr lang="en"/>
              <a:t>Do You Apply?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7"/>
        <p:cNvGrpSpPr/>
        <p:nvPr/>
      </p:nvGrpSpPr>
      <p:grpSpPr>
        <a:xfrm>
          <a:off x="0" y="0"/>
          <a:ext cx="0" cy="0"/>
          <a:chOff x="0" y="0"/>
          <a:chExt cx="0" cy="0"/>
        </a:xfrm>
      </p:grpSpPr>
      <p:sp>
        <p:nvSpPr>
          <p:cNvPr id="268" name="Google Shape;268;p33"/>
          <p:cNvSpPr txBox="1"/>
          <p:nvPr/>
        </p:nvSpPr>
        <p:spPr>
          <a:xfrm>
            <a:off x="4432525" y="108200"/>
            <a:ext cx="1554600" cy="127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 sz="4600" b="1" i="0" u="none" strike="noStrike" cap="none">
                <a:solidFill>
                  <a:schemeClr val="accent3"/>
                </a:solidFill>
                <a:latin typeface="Poppins"/>
                <a:ea typeface="Poppins"/>
                <a:cs typeface="Poppins"/>
                <a:sym typeface="Poppins"/>
              </a:rPr>
              <a:t>01</a:t>
            </a:r>
            <a:endParaRPr sz="4600" b="1" i="0" u="none" strike="noStrike" cap="none">
              <a:solidFill>
                <a:schemeClr val="accent3"/>
              </a:solidFill>
              <a:latin typeface="Poppins"/>
              <a:ea typeface="Poppins"/>
              <a:cs typeface="Poppins"/>
              <a:sym typeface="Poppins"/>
            </a:endParaRPr>
          </a:p>
        </p:txBody>
      </p:sp>
      <p:sp>
        <p:nvSpPr>
          <p:cNvPr id="269" name="Google Shape;269;p33"/>
          <p:cNvSpPr txBox="1"/>
          <p:nvPr/>
        </p:nvSpPr>
        <p:spPr>
          <a:xfrm>
            <a:off x="4432525" y="1020626"/>
            <a:ext cx="1554600" cy="127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 sz="4600" b="1" i="0" u="none" strike="noStrike" cap="none">
                <a:solidFill>
                  <a:schemeClr val="accent3"/>
                </a:solidFill>
                <a:latin typeface="Poppins"/>
                <a:ea typeface="Poppins"/>
                <a:cs typeface="Poppins"/>
                <a:sym typeface="Poppins"/>
              </a:rPr>
              <a:t>02</a:t>
            </a:r>
            <a:endParaRPr sz="4600" b="1" i="0" u="none" strike="noStrike" cap="none">
              <a:solidFill>
                <a:schemeClr val="accent3"/>
              </a:solidFill>
              <a:latin typeface="Poppins"/>
              <a:ea typeface="Poppins"/>
              <a:cs typeface="Poppins"/>
              <a:sym typeface="Poppins"/>
            </a:endParaRPr>
          </a:p>
        </p:txBody>
      </p:sp>
      <p:sp>
        <p:nvSpPr>
          <p:cNvPr id="270" name="Google Shape;270;p33"/>
          <p:cNvSpPr txBox="1"/>
          <p:nvPr/>
        </p:nvSpPr>
        <p:spPr>
          <a:xfrm>
            <a:off x="4432525" y="1933053"/>
            <a:ext cx="1554600" cy="127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 sz="4600" b="1" i="0" u="none" strike="noStrike" cap="none">
                <a:solidFill>
                  <a:schemeClr val="accent3"/>
                </a:solidFill>
                <a:latin typeface="Poppins"/>
                <a:ea typeface="Poppins"/>
                <a:cs typeface="Poppins"/>
                <a:sym typeface="Poppins"/>
              </a:rPr>
              <a:t>03</a:t>
            </a:r>
            <a:endParaRPr sz="4600" b="1" i="0" u="none" strike="noStrike" cap="none">
              <a:solidFill>
                <a:schemeClr val="accent3"/>
              </a:solidFill>
              <a:latin typeface="Poppins"/>
              <a:ea typeface="Poppins"/>
              <a:cs typeface="Poppins"/>
              <a:sym typeface="Poppins"/>
            </a:endParaRPr>
          </a:p>
        </p:txBody>
      </p:sp>
      <p:sp>
        <p:nvSpPr>
          <p:cNvPr id="271" name="Google Shape;271;p33"/>
          <p:cNvSpPr txBox="1"/>
          <p:nvPr/>
        </p:nvSpPr>
        <p:spPr>
          <a:xfrm>
            <a:off x="4432538" y="2845479"/>
            <a:ext cx="1554600" cy="127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 sz="4600" b="1" i="0" u="none" strike="noStrike" cap="none">
                <a:solidFill>
                  <a:schemeClr val="accent3"/>
                </a:solidFill>
                <a:latin typeface="Poppins"/>
                <a:ea typeface="Poppins"/>
                <a:cs typeface="Poppins"/>
                <a:sym typeface="Poppins"/>
              </a:rPr>
              <a:t>04</a:t>
            </a:r>
            <a:endParaRPr sz="4600" b="1" i="0" u="none" strike="noStrike" cap="none">
              <a:solidFill>
                <a:schemeClr val="accent3"/>
              </a:solidFill>
              <a:latin typeface="Poppins"/>
              <a:ea typeface="Poppins"/>
              <a:cs typeface="Poppins"/>
              <a:sym typeface="Poppins"/>
            </a:endParaRPr>
          </a:p>
        </p:txBody>
      </p:sp>
      <p:sp>
        <p:nvSpPr>
          <p:cNvPr id="272" name="Google Shape;272;p33"/>
          <p:cNvSpPr txBox="1"/>
          <p:nvPr/>
        </p:nvSpPr>
        <p:spPr>
          <a:xfrm>
            <a:off x="4432538" y="3757906"/>
            <a:ext cx="1554600" cy="127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 sz="4600" b="1" i="0" u="none" strike="noStrike" cap="none">
                <a:solidFill>
                  <a:schemeClr val="accent3"/>
                </a:solidFill>
                <a:latin typeface="Poppins"/>
                <a:ea typeface="Poppins"/>
                <a:cs typeface="Poppins"/>
                <a:sym typeface="Poppins"/>
              </a:rPr>
              <a:t>05</a:t>
            </a:r>
            <a:endParaRPr sz="4600" b="1" i="0" u="none" strike="noStrike" cap="none">
              <a:solidFill>
                <a:schemeClr val="accent3"/>
              </a:solidFill>
              <a:latin typeface="Poppins"/>
              <a:ea typeface="Poppins"/>
              <a:cs typeface="Poppins"/>
              <a:sym typeface="Poppins"/>
            </a:endParaRPr>
          </a:p>
        </p:txBody>
      </p:sp>
      <p:sp>
        <p:nvSpPr>
          <p:cNvPr id="273" name="Google Shape;273;p33"/>
          <p:cNvSpPr/>
          <p:nvPr/>
        </p:nvSpPr>
        <p:spPr>
          <a:xfrm flipH="1">
            <a:off x="-75" y="0"/>
            <a:ext cx="46899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3"/>
          <p:cNvSpPr txBox="1"/>
          <p:nvPr/>
        </p:nvSpPr>
        <p:spPr>
          <a:xfrm>
            <a:off x="5398278" y="485305"/>
            <a:ext cx="27990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100" b="1" i="0" u="none" strike="noStrike" cap="none">
                <a:solidFill>
                  <a:schemeClr val="accent2"/>
                </a:solidFill>
                <a:latin typeface="Poppins"/>
                <a:ea typeface="Poppins"/>
                <a:cs typeface="Poppins"/>
                <a:sym typeface="Poppins"/>
              </a:rPr>
              <a:t>Register</a:t>
            </a:r>
            <a:endParaRPr sz="2100" b="1" i="0" u="none" strike="noStrike" cap="none">
              <a:solidFill>
                <a:schemeClr val="accent2"/>
              </a:solidFill>
              <a:latin typeface="Poppins"/>
              <a:ea typeface="Poppins"/>
              <a:cs typeface="Poppins"/>
              <a:sym typeface="Poppins"/>
            </a:endParaRPr>
          </a:p>
        </p:txBody>
      </p:sp>
      <p:sp>
        <p:nvSpPr>
          <p:cNvPr id="275" name="Google Shape;275;p33"/>
          <p:cNvSpPr txBox="1"/>
          <p:nvPr/>
        </p:nvSpPr>
        <p:spPr>
          <a:xfrm>
            <a:off x="5398275" y="4137225"/>
            <a:ext cx="27990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100" b="1" i="0" u="none" strike="noStrike" cap="none">
                <a:solidFill>
                  <a:schemeClr val="accent2"/>
                </a:solidFill>
                <a:latin typeface="Poppins"/>
                <a:ea typeface="Poppins"/>
                <a:cs typeface="Poppins"/>
                <a:sym typeface="Poppins"/>
              </a:rPr>
              <a:t>Peer Reviews</a:t>
            </a:r>
            <a:endParaRPr sz="2100" b="1" i="0" u="none" strike="noStrike" cap="none">
              <a:solidFill>
                <a:schemeClr val="accent2"/>
              </a:solidFill>
              <a:latin typeface="Poppins"/>
              <a:ea typeface="Poppins"/>
              <a:cs typeface="Poppins"/>
              <a:sym typeface="Poppins"/>
            </a:endParaRPr>
          </a:p>
        </p:txBody>
      </p:sp>
      <p:sp>
        <p:nvSpPr>
          <p:cNvPr id="276" name="Google Shape;276;p33"/>
          <p:cNvSpPr txBox="1"/>
          <p:nvPr/>
        </p:nvSpPr>
        <p:spPr>
          <a:xfrm>
            <a:off x="5398275" y="3243295"/>
            <a:ext cx="35976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100" b="1" i="0" u="none" strike="noStrike" cap="none">
                <a:solidFill>
                  <a:schemeClr val="accent2"/>
                </a:solidFill>
                <a:latin typeface="Poppins"/>
                <a:ea typeface="Poppins"/>
                <a:cs typeface="Poppins"/>
                <a:sym typeface="Poppins"/>
              </a:rPr>
              <a:t>Quizzes &amp; Games</a:t>
            </a:r>
            <a:endParaRPr sz="2100" b="1" i="0" u="none" strike="noStrike" cap="none">
              <a:solidFill>
                <a:schemeClr val="accent2"/>
              </a:solidFill>
              <a:latin typeface="Poppins"/>
              <a:ea typeface="Poppins"/>
              <a:cs typeface="Poppins"/>
              <a:sym typeface="Poppins"/>
            </a:endParaRPr>
          </a:p>
        </p:txBody>
      </p:sp>
      <p:sp>
        <p:nvSpPr>
          <p:cNvPr id="277" name="Google Shape;277;p33"/>
          <p:cNvSpPr txBox="1">
            <a:spLocks noGrp="1"/>
          </p:cNvSpPr>
          <p:nvPr>
            <p:ph type="title" idx="4294967295"/>
          </p:nvPr>
        </p:nvSpPr>
        <p:spPr>
          <a:xfrm>
            <a:off x="335625" y="3739500"/>
            <a:ext cx="3749100" cy="109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500"/>
              <a:buNone/>
            </a:pPr>
            <a:r>
              <a:rPr lang="en" sz="2000" b="0">
                <a:solidFill>
                  <a:schemeClr val="accent3"/>
                </a:solidFill>
                <a:latin typeface="Poppins Light"/>
                <a:ea typeface="Poppins Light"/>
                <a:cs typeface="Poppins Light"/>
                <a:sym typeface="Poppins Light"/>
              </a:rPr>
              <a:t>Complete application by </a:t>
            </a:r>
            <a:r>
              <a:rPr lang="en" sz="2000">
                <a:solidFill>
                  <a:schemeClr val="accent3"/>
                </a:solidFill>
              </a:rPr>
              <a:t>January 17 2024</a:t>
            </a:r>
            <a:r>
              <a:rPr lang="en" sz="2000" b="0">
                <a:solidFill>
                  <a:schemeClr val="accent3"/>
                </a:solidFill>
                <a:latin typeface="Poppins Light"/>
                <a:ea typeface="Poppins Light"/>
                <a:cs typeface="Poppins Light"/>
                <a:sym typeface="Poppins Light"/>
              </a:rPr>
              <a:t>! </a:t>
            </a:r>
            <a:endParaRPr sz="3100" b="0">
              <a:solidFill>
                <a:schemeClr val="accent3"/>
              </a:solidFill>
              <a:latin typeface="Poppins Light"/>
              <a:ea typeface="Poppins Light"/>
              <a:cs typeface="Poppins Light"/>
              <a:sym typeface="Poppins Light"/>
            </a:endParaRPr>
          </a:p>
        </p:txBody>
      </p:sp>
      <p:sp>
        <p:nvSpPr>
          <p:cNvPr id="278" name="Google Shape;278;p33"/>
          <p:cNvSpPr txBox="1"/>
          <p:nvPr/>
        </p:nvSpPr>
        <p:spPr>
          <a:xfrm>
            <a:off x="5398275" y="1405385"/>
            <a:ext cx="39816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100" b="1" i="0" u="none" strike="noStrike" cap="none">
                <a:solidFill>
                  <a:schemeClr val="accent2"/>
                </a:solidFill>
                <a:latin typeface="Poppins"/>
                <a:ea typeface="Poppins"/>
                <a:cs typeface="Poppins"/>
                <a:sym typeface="Poppins"/>
              </a:rPr>
              <a:t>Tell us about you</a:t>
            </a:r>
            <a:endParaRPr sz="2100" b="1" i="0" u="none" strike="noStrike" cap="none">
              <a:solidFill>
                <a:schemeClr val="accent2"/>
              </a:solidFill>
              <a:latin typeface="Poppins"/>
              <a:ea typeface="Poppins"/>
              <a:cs typeface="Poppins"/>
              <a:sym typeface="Poppins"/>
            </a:endParaRPr>
          </a:p>
        </p:txBody>
      </p:sp>
      <p:sp>
        <p:nvSpPr>
          <p:cNvPr id="279" name="Google Shape;279;p33"/>
          <p:cNvSpPr txBox="1"/>
          <p:nvPr/>
        </p:nvSpPr>
        <p:spPr>
          <a:xfrm>
            <a:off x="5398275" y="2317790"/>
            <a:ext cx="44697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100" b="1" i="0" u="none" strike="noStrike" cap="none">
                <a:solidFill>
                  <a:schemeClr val="accent2"/>
                </a:solidFill>
                <a:latin typeface="Poppins"/>
                <a:ea typeface="Poppins"/>
                <a:cs typeface="Poppins"/>
                <a:sym typeface="Poppins"/>
              </a:rPr>
              <a:t>Complete a project</a:t>
            </a:r>
            <a:endParaRPr sz="2100" b="1" i="0" u="none" strike="noStrike" cap="none">
              <a:solidFill>
                <a:schemeClr val="accent2"/>
              </a:solidFill>
              <a:latin typeface="Poppins"/>
              <a:ea typeface="Poppins"/>
              <a:cs typeface="Poppins"/>
              <a:sym typeface="Poppins"/>
            </a:endParaRPr>
          </a:p>
        </p:txBody>
      </p:sp>
      <p:sp>
        <p:nvSpPr>
          <p:cNvPr id="280" name="Google Shape;280;p33"/>
          <p:cNvSpPr txBox="1">
            <a:spLocks noGrp="1"/>
          </p:cNvSpPr>
          <p:nvPr>
            <p:ph type="title"/>
          </p:nvPr>
        </p:nvSpPr>
        <p:spPr>
          <a:xfrm>
            <a:off x="335625" y="2792475"/>
            <a:ext cx="3981600" cy="89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2800"/>
              <a:buNone/>
            </a:pPr>
            <a:r>
              <a:rPr lang="en" sz="4400"/>
              <a:t>Rise Challenge Process</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335625" y="202750"/>
            <a:ext cx="8351100" cy="895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 sz="3400"/>
              <a:t>Application Timeline</a:t>
            </a:r>
            <a:endParaRPr sz="3400"/>
          </a:p>
        </p:txBody>
      </p:sp>
      <p:cxnSp>
        <p:nvCxnSpPr>
          <p:cNvPr id="286" name="Google Shape;286;p34"/>
          <p:cNvCxnSpPr/>
          <p:nvPr/>
        </p:nvCxnSpPr>
        <p:spPr>
          <a:xfrm>
            <a:off x="0" y="2860025"/>
            <a:ext cx="9157500" cy="0"/>
          </a:xfrm>
          <a:prstGeom prst="straightConnector1">
            <a:avLst/>
          </a:prstGeom>
          <a:noFill/>
          <a:ln w="76200" cap="flat" cmpd="sng">
            <a:solidFill>
              <a:schemeClr val="accent2"/>
            </a:solidFill>
            <a:prstDash val="solid"/>
            <a:round/>
            <a:headEnd type="none" w="sm" len="sm"/>
            <a:tailEnd type="none" w="sm" len="sm"/>
          </a:ln>
        </p:spPr>
      </p:cxnSp>
      <p:sp>
        <p:nvSpPr>
          <p:cNvPr id="287" name="Google Shape;287;p34"/>
          <p:cNvSpPr/>
          <p:nvPr/>
        </p:nvSpPr>
        <p:spPr>
          <a:xfrm>
            <a:off x="335625" y="2722475"/>
            <a:ext cx="275100" cy="275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4"/>
          <p:cNvSpPr/>
          <p:nvPr/>
        </p:nvSpPr>
        <p:spPr>
          <a:xfrm>
            <a:off x="1489339" y="2722475"/>
            <a:ext cx="275100" cy="275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4"/>
          <p:cNvSpPr/>
          <p:nvPr/>
        </p:nvSpPr>
        <p:spPr>
          <a:xfrm>
            <a:off x="3796768" y="2722475"/>
            <a:ext cx="275100" cy="275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4"/>
          <p:cNvSpPr/>
          <p:nvPr/>
        </p:nvSpPr>
        <p:spPr>
          <a:xfrm>
            <a:off x="5527339" y="2722475"/>
            <a:ext cx="275100" cy="275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4"/>
          <p:cNvSpPr/>
          <p:nvPr/>
        </p:nvSpPr>
        <p:spPr>
          <a:xfrm>
            <a:off x="7257911" y="2722475"/>
            <a:ext cx="275100" cy="275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4"/>
          <p:cNvSpPr/>
          <p:nvPr/>
        </p:nvSpPr>
        <p:spPr>
          <a:xfrm>
            <a:off x="7834768" y="2722475"/>
            <a:ext cx="275100" cy="275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4"/>
          <p:cNvSpPr/>
          <p:nvPr/>
        </p:nvSpPr>
        <p:spPr>
          <a:xfrm>
            <a:off x="8411625" y="2722475"/>
            <a:ext cx="275100" cy="275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4"/>
          <p:cNvSpPr txBox="1"/>
          <p:nvPr/>
        </p:nvSpPr>
        <p:spPr>
          <a:xfrm>
            <a:off x="259425" y="1512400"/>
            <a:ext cx="2155800" cy="75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accent2"/>
                </a:solidFill>
                <a:latin typeface="Poppins"/>
                <a:ea typeface="Poppins"/>
                <a:cs typeface="Poppins"/>
                <a:sym typeface="Poppins"/>
              </a:rPr>
              <a:t>2023</a:t>
            </a:r>
            <a:endParaRPr sz="1000" b="1" i="0" u="none" strike="noStrike" cap="none">
              <a:solidFill>
                <a:schemeClr val="accent2"/>
              </a:solidFill>
              <a:latin typeface="Poppins"/>
              <a:ea typeface="Poppins"/>
              <a:cs typeface="Poppins"/>
              <a:sym typeface="Poppins"/>
            </a:endParaRPr>
          </a:p>
          <a:p>
            <a:pPr marL="0" marR="0" lvl="0" indent="0" algn="l" rtl="0">
              <a:lnSpc>
                <a:spcPct val="100000"/>
              </a:lnSpc>
              <a:spcBef>
                <a:spcPts val="1000"/>
              </a:spcBef>
              <a:spcAft>
                <a:spcPts val="0"/>
              </a:spcAft>
              <a:buClr>
                <a:srgbClr val="000000"/>
              </a:buClr>
              <a:buSzPts val="2100"/>
              <a:buFont typeface="Arial"/>
              <a:buNone/>
            </a:pPr>
            <a:r>
              <a:rPr lang="en" sz="2100" b="1" i="0" u="none" strike="noStrike" cap="none">
                <a:solidFill>
                  <a:schemeClr val="accent3"/>
                </a:solidFill>
                <a:latin typeface="Poppins"/>
                <a:ea typeface="Poppins"/>
                <a:cs typeface="Poppins"/>
                <a:sym typeface="Poppins"/>
              </a:rPr>
              <a:t>July 1</a:t>
            </a:r>
            <a:endParaRPr sz="2100" b="1" i="0" u="none" strike="noStrike" cap="none">
              <a:solidFill>
                <a:schemeClr val="accent3"/>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oppins Light"/>
                <a:ea typeface="Poppins Light"/>
                <a:cs typeface="Poppins Light"/>
                <a:sym typeface="Poppins Light"/>
              </a:rPr>
              <a:t>Registration Opens</a:t>
            </a:r>
            <a:endParaRPr sz="1400" b="0" i="0" u="none" strike="noStrike" cap="none">
              <a:solidFill>
                <a:schemeClr val="lt1"/>
              </a:solidFill>
              <a:latin typeface="Poppins Light"/>
              <a:ea typeface="Poppins Light"/>
              <a:cs typeface="Poppins Light"/>
              <a:sym typeface="Poppins Light"/>
            </a:endParaRPr>
          </a:p>
        </p:txBody>
      </p:sp>
      <p:sp>
        <p:nvSpPr>
          <p:cNvPr id="295" name="Google Shape;295;p34"/>
          <p:cNvSpPr txBox="1"/>
          <p:nvPr/>
        </p:nvSpPr>
        <p:spPr>
          <a:xfrm>
            <a:off x="1413150" y="3243150"/>
            <a:ext cx="2155800" cy="75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accent2"/>
                </a:solidFill>
                <a:latin typeface="Poppins"/>
                <a:ea typeface="Poppins"/>
                <a:cs typeface="Poppins"/>
                <a:sym typeface="Poppins"/>
              </a:rPr>
              <a:t>2023</a:t>
            </a:r>
            <a:endParaRPr sz="1000" b="1" i="0" u="none" strike="noStrike" cap="none">
              <a:solidFill>
                <a:schemeClr val="accent2"/>
              </a:solidFill>
              <a:latin typeface="Poppins"/>
              <a:ea typeface="Poppins"/>
              <a:cs typeface="Poppins"/>
              <a:sym typeface="Poppins"/>
            </a:endParaRPr>
          </a:p>
          <a:p>
            <a:pPr marL="0" marR="0" lvl="0" indent="0" algn="l" rtl="0">
              <a:lnSpc>
                <a:spcPct val="100000"/>
              </a:lnSpc>
              <a:spcBef>
                <a:spcPts val="1000"/>
              </a:spcBef>
              <a:spcAft>
                <a:spcPts val="0"/>
              </a:spcAft>
              <a:buClr>
                <a:srgbClr val="000000"/>
              </a:buClr>
              <a:buSzPts val="2100"/>
              <a:buFont typeface="Arial"/>
              <a:buNone/>
            </a:pPr>
            <a:r>
              <a:rPr lang="en" sz="2100" b="1" i="0" u="none" strike="noStrike" cap="none">
                <a:solidFill>
                  <a:schemeClr val="accent3"/>
                </a:solidFill>
                <a:latin typeface="Poppins"/>
                <a:ea typeface="Poppins"/>
                <a:cs typeface="Poppins"/>
                <a:sym typeface="Poppins"/>
              </a:rPr>
              <a:t>September 28 </a:t>
            </a:r>
            <a:endParaRPr sz="2100" b="1" i="0" u="none" strike="noStrike" cap="none">
              <a:solidFill>
                <a:schemeClr val="accent3"/>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oppins Light"/>
                <a:ea typeface="Poppins Light"/>
                <a:cs typeface="Poppins Light"/>
                <a:sym typeface="Poppins Light"/>
              </a:rPr>
              <a:t>Application </a:t>
            </a:r>
            <a:br>
              <a:rPr lang="en" sz="1400" b="0" i="0" u="none" strike="noStrike" cap="none">
                <a:solidFill>
                  <a:schemeClr val="lt1"/>
                </a:solidFill>
                <a:latin typeface="Poppins Light"/>
                <a:ea typeface="Poppins Light"/>
                <a:cs typeface="Poppins Light"/>
                <a:sym typeface="Poppins Light"/>
              </a:rPr>
            </a:br>
            <a:r>
              <a:rPr lang="en" sz="1400" b="0" i="0" u="none" strike="noStrike" cap="none">
                <a:solidFill>
                  <a:schemeClr val="lt1"/>
                </a:solidFill>
                <a:latin typeface="Poppins Light"/>
                <a:ea typeface="Poppins Light"/>
                <a:cs typeface="Poppins Light"/>
                <a:sym typeface="Poppins Light"/>
              </a:rPr>
              <a:t>Available</a:t>
            </a:r>
            <a:endParaRPr sz="1400" b="0" i="0" u="none" strike="noStrike" cap="none">
              <a:solidFill>
                <a:schemeClr val="lt1"/>
              </a:solidFill>
              <a:latin typeface="Poppins Light"/>
              <a:ea typeface="Poppins Light"/>
              <a:cs typeface="Poppins Light"/>
              <a:sym typeface="Poppins Light"/>
            </a:endParaRPr>
          </a:p>
        </p:txBody>
      </p:sp>
      <p:sp>
        <p:nvSpPr>
          <p:cNvPr id="296" name="Google Shape;296;p34"/>
          <p:cNvSpPr txBox="1"/>
          <p:nvPr/>
        </p:nvSpPr>
        <p:spPr>
          <a:xfrm>
            <a:off x="3647125" y="1512400"/>
            <a:ext cx="2155800" cy="75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accent2"/>
                </a:solidFill>
                <a:latin typeface="Poppins"/>
                <a:ea typeface="Poppins"/>
                <a:cs typeface="Poppins"/>
                <a:sym typeface="Poppins"/>
              </a:rPr>
              <a:t>2024</a:t>
            </a:r>
            <a:endParaRPr sz="1000" b="1" i="0" u="none" strike="noStrike" cap="none">
              <a:solidFill>
                <a:schemeClr val="accent2"/>
              </a:solidFill>
              <a:latin typeface="Poppins"/>
              <a:ea typeface="Poppins"/>
              <a:cs typeface="Poppins"/>
              <a:sym typeface="Poppins"/>
            </a:endParaRPr>
          </a:p>
          <a:p>
            <a:pPr marL="0" marR="0" lvl="0" indent="0" algn="l" rtl="0">
              <a:lnSpc>
                <a:spcPct val="100000"/>
              </a:lnSpc>
              <a:spcBef>
                <a:spcPts val="1000"/>
              </a:spcBef>
              <a:spcAft>
                <a:spcPts val="0"/>
              </a:spcAft>
              <a:buClr>
                <a:srgbClr val="000000"/>
              </a:buClr>
              <a:buSzPts val="2100"/>
              <a:buFont typeface="Arial"/>
              <a:buNone/>
            </a:pPr>
            <a:r>
              <a:rPr lang="en" sz="2100" b="1" i="0" u="none" strike="noStrike" cap="none">
                <a:solidFill>
                  <a:schemeClr val="accent3"/>
                </a:solidFill>
                <a:latin typeface="Poppins"/>
                <a:ea typeface="Poppins"/>
                <a:cs typeface="Poppins"/>
                <a:sym typeface="Poppins"/>
              </a:rPr>
              <a:t>January 17 </a:t>
            </a:r>
            <a:endParaRPr sz="2100" b="1" i="0" u="none" strike="noStrike" cap="none">
              <a:solidFill>
                <a:schemeClr val="accent3"/>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oppins Light"/>
                <a:ea typeface="Poppins Light"/>
                <a:cs typeface="Poppins Light"/>
                <a:sym typeface="Poppins Light"/>
              </a:rPr>
              <a:t>Application Deadline</a:t>
            </a:r>
            <a:endParaRPr sz="1400" b="0" i="0" u="none" strike="noStrike" cap="none">
              <a:solidFill>
                <a:schemeClr val="lt1"/>
              </a:solidFill>
              <a:latin typeface="Poppins Light"/>
              <a:ea typeface="Poppins Light"/>
              <a:cs typeface="Poppins Light"/>
              <a:sym typeface="Poppins Light"/>
            </a:endParaRPr>
          </a:p>
        </p:txBody>
      </p:sp>
      <p:sp>
        <p:nvSpPr>
          <p:cNvPr id="297" name="Google Shape;297;p34"/>
          <p:cNvSpPr txBox="1"/>
          <p:nvPr/>
        </p:nvSpPr>
        <p:spPr>
          <a:xfrm>
            <a:off x="3760825" y="3243150"/>
            <a:ext cx="2155800" cy="751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accent2"/>
                </a:solidFill>
                <a:latin typeface="Poppins"/>
                <a:ea typeface="Poppins"/>
                <a:cs typeface="Poppins"/>
                <a:sym typeface="Poppins"/>
              </a:rPr>
              <a:t>2024</a:t>
            </a:r>
            <a:endParaRPr sz="1000" b="1" i="0" u="none" strike="noStrike" cap="none">
              <a:solidFill>
                <a:schemeClr val="accent2"/>
              </a:solidFill>
              <a:latin typeface="Poppins"/>
              <a:ea typeface="Poppins"/>
              <a:cs typeface="Poppins"/>
              <a:sym typeface="Poppins"/>
            </a:endParaRPr>
          </a:p>
          <a:p>
            <a:pPr marL="0" marR="0" lvl="0" indent="0" algn="r" rtl="0">
              <a:lnSpc>
                <a:spcPct val="100000"/>
              </a:lnSpc>
              <a:spcBef>
                <a:spcPts val="1000"/>
              </a:spcBef>
              <a:spcAft>
                <a:spcPts val="0"/>
              </a:spcAft>
              <a:buClr>
                <a:srgbClr val="000000"/>
              </a:buClr>
              <a:buSzPts val="2100"/>
              <a:buFont typeface="Arial"/>
              <a:buNone/>
            </a:pPr>
            <a:r>
              <a:rPr lang="en" sz="2100" b="1">
                <a:solidFill>
                  <a:schemeClr val="accent3"/>
                </a:solidFill>
                <a:latin typeface="Poppins"/>
                <a:ea typeface="Poppins"/>
                <a:cs typeface="Poppins"/>
                <a:sym typeface="Poppins"/>
              </a:rPr>
              <a:t>June</a:t>
            </a:r>
            <a:endParaRPr sz="2100" b="1" i="0" u="none" strike="noStrike" cap="none">
              <a:solidFill>
                <a:schemeClr val="accent3"/>
              </a:solidFill>
              <a:latin typeface="Poppins"/>
              <a:ea typeface="Poppins"/>
              <a:cs typeface="Poppins"/>
              <a:sym typeface="Poppins"/>
            </a:endParaRPr>
          </a:p>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oppins Light"/>
                <a:ea typeface="Poppins Light"/>
                <a:cs typeface="Poppins Light"/>
                <a:sym typeface="Poppins Light"/>
              </a:rPr>
              <a:t>Finalist Interviews</a:t>
            </a:r>
            <a:endParaRPr sz="1400" b="0" i="0" u="none" strike="noStrike" cap="none">
              <a:solidFill>
                <a:schemeClr val="lt1"/>
              </a:solidFill>
              <a:latin typeface="Poppins Light"/>
              <a:ea typeface="Poppins Light"/>
              <a:cs typeface="Poppins Light"/>
              <a:sym typeface="Poppins Light"/>
            </a:endParaRPr>
          </a:p>
        </p:txBody>
      </p:sp>
      <p:sp>
        <p:nvSpPr>
          <p:cNvPr id="298" name="Google Shape;298;p34"/>
          <p:cNvSpPr txBox="1"/>
          <p:nvPr/>
        </p:nvSpPr>
        <p:spPr>
          <a:xfrm>
            <a:off x="5916625" y="1512400"/>
            <a:ext cx="2155800" cy="751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accent2"/>
                </a:solidFill>
                <a:latin typeface="Poppins"/>
                <a:ea typeface="Poppins"/>
                <a:cs typeface="Poppins"/>
                <a:sym typeface="Poppins"/>
              </a:rPr>
              <a:t>2024</a:t>
            </a:r>
            <a:endParaRPr sz="1000" b="1" i="0" u="none" strike="noStrike" cap="none">
              <a:solidFill>
                <a:schemeClr val="accent2"/>
              </a:solidFill>
              <a:latin typeface="Poppins"/>
              <a:ea typeface="Poppins"/>
              <a:cs typeface="Poppins"/>
              <a:sym typeface="Poppins"/>
            </a:endParaRPr>
          </a:p>
          <a:p>
            <a:pPr marL="0" marR="0" lvl="0" indent="0" algn="r" rtl="0">
              <a:lnSpc>
                <a:spcPct val="100000"/>
              </a:lnSpc>
              <a:spcBef>
                <a:spcPts val="1000"/>
              </a:spcBef>
              <a:spcAft>
                <a:spcPts val="0"/>
              </a:spcAft>
              <a:buClr>
                <a:srgbClr val="000000"/>
              </a:buClr>
              <a:buSzPts val="2100"/>
              <a:buFont typeface="Arial"/>
              <a:buNone/>
            </a:pPr>
            <a:r>
              <a:rPr lang="en" sz="2100" b="1" i="0" u="none" strike="noStrike" cap="none">
                <a:solidFill>
                  <a:schemeClr val="accent3"/>
                </a:solidFill>
                <a:latin typeface="Poppins"/>
                <a:ea typeface="Poppins"/>
                <a:cs typeface="Poppins"/>
                <a:sym typeface="Poppins"/>
              </a:rPr>
              <a:t>July-August</a:t>
            </a:r>
            <a:endParaRPr sz="2100" b="1" i="0" u="none" strike="noStrike" cap="none">
              <a:solidFill>
                <a:schemeClr val="accent3"/>
              </a:solidFill>
              <a:latin typeface="Poppins"/>
              <a:ea typeface="Poppins"/>
              <a:cs typeface="Poppins"/>
              <a:sym typeface="Poppins"/>
            </a:endParaRPr>
          </a:p>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oppins Light"/>
                <a:ea typeface="Poppins Light"/>
                <a:cs typeface="Poppins Light"/>
                <a:sym typeface="Poppins Light"/>
              </a:rPr>
              <a:t>Selection</a:t>
            </a:r>
            <a:endParaRPr sz="1400" b="0" i="0" u="none" strike="noStrike" cap="none">
              <a:solidFill>
                <a:schemeClr val="lt1"/>
              </a:solidFill>
              <a:latin typeface="Poppins Light"/>
              <a:ea typeface="Poppins Light"/>
              <a:cs typeface="Poppins Light"/>
              <a:sym typeface="Poppins Light"/>
            </a:endParaRPr>
          </a:p>
        </p:txBody>
      </p:sp>
      <p:sp>
        <p:nvSpPr>
          <p:cNvPr id="299" name="Google Shape;299;p34"/>
          <p:cNvSpPr txBox="1"/>
          <p:nvPr/>
        </p:nvSpPr>
        <p:spPr>
          <a:xfrm>
            <a:off x="6623300" y="3243150"/>
            <a:ext cx="2155800" cy="751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accent2"/>
                </a:solidFill>
                <a:latin typeface="Poppins"/>
                <a:ea typeface="Poppins"/>
                <a:cs typeface="Poppins"/>
                <a:sym typeface="Poppins"/>
              </a:rPr>
              <a:t>2024</a:t>
            </a:r>
            <a:endParaRPr sz="1000" b="1" i="0" u="none" strike="noStrike" cap="none">
              <a:solidFill>
                <a:schemeClr val="accent2"/>
              </a:solidFill>
              <a:latin typeface="Poppins"/>
              <a:ea typeface="Poppins"/>
              <a:cs typeface="Poppins"/>
              <a:sym typeface="Poppins"/>
            </a:endParaRPr>
          </a:p>
          <a:p>
            <a:pPr marL="0" marR="0" lvl="0" indent="0" algn="r" rtl="0">
              <a:lnSpc>
                <a:spcPct val="100000"/>
              </a:lnSpc>
              <a:spcBef>
                <a:spcPts val="1000"/>
              </a:spcBef>
              <a:spcAft>
                <a:spcPts val="0"/>
              </a:spcAft>
              <a:buClr>
                <a:srgbClr val="000000"/>
              </a:buClr>
              <a:buSzPts val="2100"/>
              <a:buFont typeface="Arial"/>
              <a:buNone/>
            </a:pPr>
            <a:r>
              <a:rPr lang="en" sz="2100" b="1" i="0" u="none" strike="noStrike" cap="none">
                <a:solidFill>
                  <a:schemeClr val="accent3"/>
                </a:solidFill>
                <a:latin typeface="Poppins"/>
                <a:ea typeface="Poppins"/>
                <a:cs typeface="Poppins"/>
                <a:sym typeface="Poppins"/>
              </a:rPr>
              <a:t>September</a:t>
            </a:r>
            <a:endParaRPr sz="2100" b="1" i="0" u="none" strike="noStrike" cap="none">
              <a:solidFill>
                <a:schemeClr val="accent3"/>
              </a:solidFill>
              <a:latin typeface="Poppins"/>
              <a:ea typeface="Poppins"/>
              <a:cs typeface="Poppins"/>
              <a:sym typeface="Poppins"/>
            </a:endParaRPr>
          </a:p>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oppins Light"/>
                <a:ea typeface="Poppins Light"/>
                <a:cs typeface="Poppins Light"/>
                <a:sym typeface="Poppins Light"/>
              </a:rPr>
              <a:t>Winner Announcement</a:t>
            </a:r>
            <a:endParaRPr sz="1400" b="0" i="0" u="none" strike="noStrike" cap="none">
              <a:solidFill>
                <a:schemeClr val="lt1"/>
              </a:solidFill>
              <a:latin typeface="Poppins Light"/>
              <a:ea typeface="Poppins Light"/>
              <a:cs typeface="Poppins Light"/>
              <a:sym typeface="Poppins Light"/>
            </a:endParaRPr>
          </a:p>
        </p:txBody>
      </p:sp>
      <p:cxnSp>
        <p:nvCxnSpPr>
          <p:cNvPr id="300" name="Google Shape;300;p34"/>
          <p:cNvCxnSpPr>
            <a:stCxn id="287" idx="0"/>
          </p:cNvCxnSpPr>
          <p:nvPr/>
        </p:nvCxnSpPr>
        <p:spPr>
          <a:xfrm rot="10800000">
            <a:off x="473175" y="2513675"/>
            <a:ext cx="0" cy="208800"/>
          </a:xfrm>
          <a:prstGeom prst="straightConnector1">
            <a:avLst/>
          </a:prstGeom>
          <a:noFill/>
          <a:ln w="9525" cap="flat" cmpd="sng">
            <a:solidFill>
              <a:schemeClr val="accent2"/>
            </a:solidFill>
            <a:prstDash val="solid"/>
            <a:round/>
            <a:headEnd type="none" w="sm" len="sm"/>
            <a:tailEnd type="none" w="sm" len="sm"/>
          </a:ln>
        </p:spPr>
      </p:cxnSp>
      <p:cxnSp>
        <p:nvCxnSpPr>
          <p:cNvPr id="301" name="Google Shape;301;p34"/>
          <p:cNvCxnSpPr/>
          <p:nvPr/>
        </p:nvCxnSpPr>
        <p:spPr>
          <a:xfrm rot="10800000">
            <a:off x="3934325" y="2513675"/>
            <a:ext cx="0" cy="208800"/>
          </a:xfrm>
          <a:prstGeom prst="straightConnector1">
            <a:avLst/>
          </a:prstGeom>
          <a:noFill/>
          <a:ln w="9525" cap="flat" cmpd="sng">
            <a:solidFill>
              <a:schemeClr val="accent2"/>
            </a:solidFill>
            <a:prstDash val="solid"/>
            <a:round/>
            <a:headEnd type="none" w="sm" len="sm"/>
            <a:tailEnd type="none" w="sm" len="sm"/>
          </a:ln>
        </p:spPr>
      </p:cxnSp>
      <p:cxnSp>
        <p:nvCxnSpPr>
          <p:cNvPr id="302" name="Google Shape;302;p34"/>
          <p:cNvCxnSpPr/>
          <p:nvPr/>
        </p:nvCxnSpPr>
        <p:spPr>
          <a:xfrm rot="10800000" flipH="1">
            <a:off x="7700975" y="2513625"/>
            <a:ext cx="300" cy="126000"/>
          </a:xfrm>
          <a:prstGeom prst="straightConnector1">
            <a:avLst/>
          </a:prstGeom>
          <a:noFill/>
          <a:ln w="9525" cap="flat" cmpd="sng">
            <a:solidFill>
              <a:schemeClr val="accent2"/>
            </a:solidFill>
            <a:prstDash val="solid"/>
            <a:round/>
            <a:headEnd type="none" w="sm" len="sm"/>
            <a:tailEnd type="none" w="sm" len="sm"/>
          </a:ln>
        </p:spPr>
      </p:cxnSp>
      <p:cxnSp>
        <p:nvCxnSpPr>
          <p:cNvPr id="303" name="Google Shape;303;p34"/>
          <p:cNvCxnSpPr/>
          <p:nvPr/>
        </p:nvCxnSpPr>
        <p:spPr>
          <a:xfrm rot="10800000">
            <a:off x="1626900" y="3015963"/>
            <a:ext cx="0" cy="208800"/>
          </a:xfrm>
          <a:prstGeom prst="straightConnector1">
            <a:avLst/>
          </a:prstGeom>
          <a:noFill/>
          <a:ln w="9525" cap="flat" cmpd="sng">
            <a:solidFill>
              <a:schemeClr val="accent2"/>
            </a:solidFill>
            <a:prstDash val="solid"/>
            <a:round/>
            <a:headEnd type="none" w="sm" len="sm"/>
            <a:tailEnd type="none" w="sm" len="sm"/>
          </a:ln>
        </p:spPr>
      </p:cxnSp>
      <p:cxnSp>
        <p:nvCxnSpPr>
          <p:cNvPr id="304" name="Google Shape;304;p34"/>
          <p:cNvCxnSpPr/>
          <p:nvPr/>
        </p:nvCxnSpPr>
        <p:spPr>
          <a:xfrm rot="10800000">
            <a:off x="5664900" y="3015963"/>
            <a:ext cx="0" cy="208800"/>
          </a:xfrm>
          <a:prstGeom prst="straightConnector1">
            <a:avLst/>
          </a:prstGeom>
          <a:noFill/>
          <a:ln w="9525" cap="flat" cmpd="sng">
            <a:solidFill>
              <a:schemeClr val="accent2"/>
            </a:solidFill>
            <a:prstDash val="solid"/>
            <a:round/>
            <a:headEnd type="none" w="sm" len="sm"/>
            <a:tailEnd type="none" w="sm" len="sm"/>
          </a:ln>
        </p:spPr>
      </p:cxnSp>
      <p:cxnSp>
        <p:nvCxnSpPr>
          <p:cNvPr id="305" name="Google Shape;305;p34"/>
          <p:cNvCxnSpPr/>
          <p:nvPr/>
        </p:nvCxnSpPr>
        <p:spPr>
          <a:xfrm rot="10800000">
            <a:off x="8549175" y="3015963"/>
            <a:ext cx="0" cy="208800"/>
          </a:xfrm>
          <a:prstGeom prst="straightConnector1">
            <a:avLst/>
          </a:prstGeom>
          <a:noFill/>
          <a:ln w="9525" cap="flat" cmpd="sng">
            <a:solidFill>
              <a:schemeClr val="accent2"/>
            </a:solidFill>
            <a:prstDash val="solid"/>
            <a:round/>
            <a:headEnd type="none" w="sm" len="sm"/>
            <a:tailEnd type="none" w="sm" len="sm"/>
          </a:ln>
        </p:spPr>
      </p:cxnSp>
      <p:cxnSp>
        <p:nvCxnSpPr>
          <p:cNvPr id="306" name="Google Shape;306;p34"/>
          <p:cNvCxnSpPr>
            <a:stCxn id="291" idx="0"/>
            <a:endCxn id="292" idx="0"/>
          </p:cNvCxnSpPr>
          <p:nvPr/>
        </p:nvCxnSpPr>
        <p:spPr>
          <a:xfrm rot="-5400000" flipH="1">
            <a:off x="7683611" y="2434325"/>
            <a:ext cx="600" cy="576900"/>
          </a:xfrm>
          <a:prstGeom prst="bentConnector3">
            <a:avLst>
              <a:gd name="adj1" fmla="val -13937500"/>
            </a:avLst>
          </a:prstGeom>
          <a:noFill/>
          <a:ln w="9525" cap="flat" cmpd="sng">
            <a:solidFill>
              <a:schemeClr val="accent2"/>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6"/>
          <p:cNvSpPr txBox="1">
            <a:spLocks noGrp="1"/>
          </p:cNvSpPr>
          <p:nvPr>
            <p:ph type="body" idx="4294967295"/>
          </p:nvPr>
        </p:nvSpPr>
        <p:spPr>
          <a:xfrm>
            <a:off x="525600" y="2123825"/>
            <a:ext cx="3058500" cy="252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000"/>
              </a:spcAft>
              <a:buSzPts val="1400"/>
              <a:buNone/>
            </a:pPr>
            <a:r>
              <a:rPr lang="en" sz="1800">
                <a:solidFill>
                  <a:schemeClr val="lt1"/>
                </a:solidFill>
              </a:rPr>
              <a:t>Applicants for the 2024 cohort must be </a:t>
            </a:r>
            <a:r>
              <a:rPr lang="en" sz="1800" b="1">
                <a:solidFill>
                  <a:schemeClr val="lt1"/>
                </a:solidFill>
                <a:latin typeface="Poppins"/>
                <a:ea typeface="Poppins"/>
                <a:cs typeface="Poppins"/>
                <a:sym typeface="Poppins"/>
              </a:rPr>
              <a:t>between the ages of 15 and 17</a:t>
            </a:r>
            <a:r>
              <a:rPr lang="en" sz="1800">
                <a:solidFill>
                  <a:schemeClr val="lt1"/>
                </a:solidFill>
              </a:rPr>
              <a:t> </a:t>
            </a:r>
            <a:r>
              <a:rPr lang="en" sz="1800" b="1">
                <a:solidFill>
                  <a:schemeClr val="lt1"/>
                </a:solidFill>
                <a:latin typeface="Poppins"/>
                <a:ea typeface="Poppins"/>
                <a:cs typeface="Poppins"/>
                <a:sym typeface="Poppins"/>
              </a:rPr>
              <a:t>as of July 1, 2024</a:t>
            </a:r>
            <a:r>
              <a:rPr lang="en" sz="1800">
                <a:solidFill>
                  <a:schemeClr val="lt1"/>
                </a:solidFill>
              </a:rPr>
              <a:t>, meaning they are born on or between July 2, 2006 </a:t>
            </a:r>
            <a:br>
              <a:rPr lang="en" sz="1800">
                <a:solidFill>
                  <a:schemeClr val="lt1"/>
                </a:solidFill>
              </a:rPr>
            </a:br>
            <a:r>
              <a:rPr lang="en" sz="1800">
                <a:solidFill>
                  <a:schemeClr val="lt1"/>
                </a:solidFill>
              </a:rPr>
              <a:t>and July 1, 2009.</a:t>
            </a:r>
            <a:endParaRPr sz="1800">
              <a:solidFill>
                <a:schemeClr val="lt1"/>
              </a:solidFill>
            </a:endParaRPr>
          </a:p>
        </p:txBody>
      </p:sp>
      <p:sp>
        <p:nvSpPr>
          <p:cNvPr id="319" name="Google Shape;319;p36"/>
          <p:cNvSpPr txBox="1">
            <a:spLocks noGrp="1"/>
          </p:cNvSpPr>
          <p:nvPr>
            <p:ph type="title" idx="4294967295"/>
          </p:nvPr>
        </p:nvSpPr>
        <p:spPr>
          <a:xfrm>
            <a:off x="525600" y="746100"/>
            <a:ext cx="3912900" cy="498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3000"/>
              <a:buNone/>
            </a:pPr>
            <a:r>
              <a:rPr lang="en" sz="3300">
                <a:solidFill>
                  <a:schemeClr val="accent3"/>
                </a:solidFill>
              </a:rPr>
              <a:t>Eligibility</a:t>
            </a:r>
            <a:br>
              <a:rPr lang="en" sz="3300">
                <a:solidFill>
                  <a:schemeClr val="accent3"/>
                </a:solidFill>
              </a:rPr>
            </a:br>
            <a:r>
              <a:rPr lang="en" sz="3300">
                <a:solidFill>
                  <a:schemeClr val="accent3"/>
                </a:solidFill>
              </a:rPr>
              <a:t>Requirements</a:t>
            </a:r>
            <a:endParaRPr sz="3300">
              <a:solidFill>
                <a:schemeClr val="accent3"/>
              </a:solidFill>
            </a:endParaRPr>
          </a:p>
        </p:txBody>
      </p:sp>
      <p:pic>
        <p:nvPicPr>
          <p:cNvPr id="320" name="Google Shape;320;p36"/>
          <p:cNvPicPr preferRelativeResize="0">
            <a:picLocks noGrp="1"/>
          </p:cNvPicPr>
          <p:nvPr>
            <p:ph type="pic" idx="2"/>
          </p:nvPr>
        </p:nvPicPr>
        <p:blipFill rotWithShape="1">
          <a:blip r:embed="rId3">
            <a:alphaModFix/>
          </a:blip>
          <a:srcRect l="20934" r="12667"/>
          <a:stretch/>
        </p:blipFill>
        <p:spPr>
          <a:xfrm>
            <a:off x="4020100" y="0"/>
            <a:ext cx="5123901" cy="5143501"/>
          </a:xfrm>
          <a:prstGeom prst="rect">
            <a:avLst/>
          </a:prstGeom>
          <a:noFill/>
          <a:ln>
            <a:noFill/>
          </a:ln>
        </p:spPr>
      </p:pic>
      <p:pic>
        <p:nvPicPr>
          <p:cNvPr id="321" name="Google Shape;321;p36"/>
          <p:cNvPicPr preferRelativeResize="0"/>
          <p:nvPr/>
        </p:nvPicPr>
        <p:blipFill rotWithShape="1">
          <a:blip r:embed="rId4">
            <a:alphaModFix/>
          </a:blip>
          <a:srcRect l="16003" t="5464" r="13185"/>
          <a:stretch/>
        </p:blipFill>
        <p:spPr>
          <a:xfrm>
            <a:off x="4020100" y="0"/>
            <a:ext cx="5123901"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5"/>
        <p:cNvGrpSpPr/>
        <p:nvPr/>
      </p:nvGrpSpPr>
      <p:grpSpPr>
        <a:xfrm>
          <a:off x="0" y="0"/>
          <a:ext cx="0" cy="0"/>
          <a:chOff x="0" y="0"/>
          <a:chExt cx="0" cy="0"/>
        </a:xfrm>
      </p:grpSpPr>
      <p:pic>
        <p:nvPicPr>
          <p:cNvPr id="606" name="Google Shape;606;p54"/>
          <p:cNvPicPr preferRelativeResize="0">
            <a:picLocks noGrp="1"/>
          </p:cNvPicPr>
          <p:nvPr>
            <p:ph type="pic" idx="2"/>
          </p:nvPr>
        </p:nvPicPr>
        <p:blipFill rotWithShape="1">
          <a:blip r:embed="rId3">
            <a:alphaModFix/>
          </a:blip>
          <a:srcRect l="50000"/>
          <a:stretch/>
        </p:blipFill>
        <p:spPr>
          <a:xfrm>
            <a:off x="4572000" y="0"/>
            <a:ext cx="4572000" cy="5143500"/>
          </a:xfrm>
          <a:prstGeom prst="rect">
            <a:avLst/>
          </a:prstGeom>
          <a:noFill/>
          <a:ln>
            <a:noFill/>
          </a:ln>
        </p:spPr>
      </p:pic>
      <p:sp>
        <p:nvSpPr>
          <p:cNvPr id="607" name="Google Shape;607;p54"/>
          <p:cNvSpPr txBox="1">
            <a:spLocks noGrp="1"/>
          </p:cNvSpPr>
          <p:nvPr>
            <p:ph type="title"/>
          </p:nvPr>
        </p:nvSpPr>
        <p:spPr>
          <a:xfrm>
            <a:off x="525600" y="1981050"/>
            <a:ext cx="3379800" cy="190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100">
                <a:solidFill>
                  <a:schemeClr val="accent2"/>
                </a:solidFill>
                <a:latin typeface="Poppins"/>
                <a:ea typeface="Poppins"/>
                <a:cs typeface="Poppins"/>
                <a:sym typeface="Poppins"/>
              </a:rPr>
              <a:t>Rise Finalists</a:t>
            </a:r>
            <a:r>
              <a:rPr lang="en" sz="1300">
                <a:solidFill>
                  <a:schemeClr val="accent2"/>
                </a:solidFill>
                <a:latin typeface="Poppins"/>
                <a:ea typeface="Poppins"/>
                <a:cs typeface="Poppins"/>
                <a:sym typeface="Poppins"/>
              </a:rPr>
              <a:t> </a:t>
            </a:r>
            <a:endParaRPr sz="1200">
              <a:solidFill>
                <a:schemeClr val="accent2"/>
              </a:solidFill>
              <a:latin typeface="Poppins"/>
              <a:ea typeface="Poppins"/>
              <a:cs typeface="Poppins"/>
              <a:sym typeface="Poppins"/>
            </a:endParaRPr>
          </a:p>
          <a:p>
            <a:pPr marL="0" lvl="0" indent="0" algn="l" rtl="0">
              <a:lnSpc>
                <a:spcPct val="100000"/>
              </a:lnSpc>
              <a:spcBef>
                <a:spcPts val="300"/>
              </a:spcBef>
              <a:spcAft>
                <a:spcPts val="0"/>
              </a:spcAft>
              <a:buSzPts val="1800"/>
              <a:buNone/>
            </a:pPr>
            <a:r>
              <a:rPr lang="en" sz="1300" b="0">
                <a:solidFill>
                  <a:schemeClr val="accent6"/>
                </a:solidFill>
                <a:latin typeface="Poppins"/>
                <a:ea typeface="Poppins"/>
                <a:cs typeface="Poppins"/>
                <a:sym typeface="Poppins"/>
              </a:rPr>
              <a:t>Up to 500 Finalists advance to Finalist Days, where they demonstrate their motivations, problem-solving abilities, and teamwork skills in an innovative interview format.</a:t>
            </a:r>
            <a:endParaRPr sz="1300" b="0">
              <a:solidFill>
                <a:schemeClr val="accent6"/>
              </a:solidFill>
              <a:latin typeface="Poppins"/>
              <a:ea typeface="Poppins"/>
              <a:cs typeface="Poppins"/>
              <a:sym typeface="Poppins"/>
            </a:endParaRPr>
          </a:p>
          <a:p>
            <a:pPr marL="0" lvl="0" indent="0" algn="l" rtl="0">
              <a:lnSpc>
                <a:spcPct val="100000"/>
              </a:lnSpc>
              <a:spcBef>
                <a:spcPts val="300"/>
              </a:spcBef>
              <a:spcAft>
                <a:spcPts val="0"/>
              </a:spcAft>
              <a:buSzPts val="1800"/>
              <a:buNone/>
            </a:pPr>
            <a:endParaRPr sz="1200" b="0">
              <a:solidFill>
                <a:schemeClr val="accent6"/>
              </a:solidFill>
              <a:latin typeface="Poppins"/>
              <a:ea typeface="Poppins"/>
              <a:cs typeface="Poppins"/>
              <a:sym typeface="Poppins"/>
            </a:endParaRPr>
          </a:p>
          <a:p>
            <a:pPr marL="0" lvl="0" indent="0" algn="l" rtl="0">
              <a:lnSpc>
                <a:spcPct val="100000"/>
              </a:lnSpc>
              <a:spcBef>
                <a:spcPts val="300"/>
              </a:spcBef>
              <a:spcAft>
                <a:spcPts val="0"/>
              </a:spcAft>
              <a:buSzPts val="1800"/>
              <a:buNone/>
            </a:pPr>
            <a:r>
              <a:rPr lang="en" sz="2100">
                <a:solidFill>
                  <a:schemeClr val="accent2"/>
                </a:solidFill>
                <a:latin typeface="Poppins"/>
                <a:ea typeface="Poppins"/>
                <a:cs typeface="Poppins"/>
                <a:sym typeface="Poppins"/>
              </a:rPr>
              <a:t>Rise Global Winners</a:t>
            </a:r>
            <a:endParaRPr sz="1000">
              <a:solidFill>
                <a:schemeClr val="accent2"/>
              </a:solidFill>
              <a:latin typeface="Poppins"/>
              <a:ea typeface="Poppins"/>
              <a:cs typeface="Poppins"/>
              <a:sym typeface="Poppins"/>
            </a:endParaRPr>
          </a:p>
          <a:p>
            <a:pPr marL="0" lvl="0" indent="0" algn="l" rtl="0">
              <a:lnSpc>
                <a:spcPct val="100000"/>
              </a:lnSpc>
              <a:spcBef>
                <a:spcPts val="300"/>
              </a:spcBef>
              <a:spcAft>
                <a:spcPts val="0"/>
              </a:spcAft>
              <a:buSzPts val="1800"/>
              <a:buNone/>
            </a:pPr>
            <a:r>
              <a:rPr lang="en" sz="1300" b="0">
                <a:solidFill>
                  <a:schemeClr val="accent6"/>
                </a:solidFill>
                <a:latin typeface="Poppins"/>
                <a:ea typeface="Poppins"/>
                <a:cs typeface="Poppins"/>
                <a:sym typeface="Poppins"/>
              </a:rPr>
              <a:t>Up to 100 Global Winners are selected and provided with opportunity as they work to serve others. </a:t>
            </a:r>
            <a:endParaRPr sz="1300" b="0">
              <a:solidFill>
                <a:schemeClr val="accent6"/>
              </a:solidFill>
              <a:latin typeface="Poppins"/>
              <a:ea typeface="Poppins"/>
              <a:cs typeface="Poppins"/>
              <a:sym typeface="Poppins"/>
            </a:endParaRPr>
          </a:p>
          <a:p>
            <a:pPr marL="0" lvl="0" indent="0" algn="l" rtl="0">
              <a:lnSpc>
                <a:spcPct val="100000"/>
              </a:lnSpc>
              <a:spcBef>
                <a:spcPts val="300"/>
              </a:spcBef>
              <a:spcAft>
                <a:spcPts val="0"/>
              </a:spcAft>
              <a:buSzPts val="1800"/>
              <a:buNone/>
            </a:pPr>
            <a:endParaRPr sz="1300" b="0">
              <a:solidFill>
                <a:schemeClr val="accent6"/>
              </a:solidFill>
              <a:latin typeface="Poppins"/>
              <a:ea typeface="Poppins"/>
              <a:cs typeface="Poppins"/>
              <a:sym typeface="Poppins"/>
            </a:endParaRPr>
          </a:p>
          <a:p>
            <a:pPr marL="0" lvl="0" indent="0" algn="l" rtl="0">
              <a:lnSpc>
                <a:spcPct val="100000"/>
              </a:lnSpc>
              <a:spcBef>
                <a:spcPts val="300"/>
              </a:spcBef>
              <a:spcAft>
                <a:spcPts val="300"/>
              </a:spcAft>
              <a:buSzPts val="1800"/>
              <a:buNone/>
            </a:pPr>
            <a:endParaRPr sz="1300">
              <a:latin typeface="Poppins"/>
              <a:ea typeface="Poppins"/>
              <a:cs typeface="Poppins"/>
              <a:sym typeface="Poppins"/>
            </a:endParaRPr>
          </a:p>
        </p:txBody>
      </p:sp>
      <p:sp>
        <p:nvSpPr>
          <p:cNvPr id="608" name="Google Shape;608;p54"/>
          <p:cNvSpPr txBox="1">
            <a:spLocks noGrp="1"/>
          </p:cNvSpPr>
          <p:nvPr>
            <p:ph type="title" idx="4294967295"/>
          </p:nvPr>
        </p:nvSpPr>
        <p:spPr>
          <a:xfrm>
            <a:off x="525600" y="479400"/>
            <a:ext cx="3912900" cy="498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3000"/>
              <a:buNone/>
            </a:pPr>
            <a:r>
              <a:rPr lang="en" sz="4700">
                <a:solidFill>
                  <a:schemeClr val="accent3"/>
                </a:solidFill>
              </a:rPr>
              <a:t>Further Details</a:t>
            </a:r>
            <a:endParaRPr sz="4700">
              <a:solidFill>
                <a:schemeClr val="accent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1B4C"/>
        </a:solidFill>
        <a:effectLst/>
      </p:bgPr>
    </p:bg>
    <p:spTree>
      <p:nvGrpSpPr>
        <p:cNvPr id="1" name="Shape 652"/>
        <p:cNvGrpSpPr/>
        <p:nvPr/>
      </p:nvGrpSpPr>
      <p:grpSpPr>
        <a:xfrm>
          <a:off x="0" y="0"/>
          <a:ext cx="0" cy="0"/>
          <a:chOff x="0" y="0"/>
          <a:chExt cx="0" cy="0"/>
        </a:xfrm>
      </p:grpSpPr>
      <p:pic>
        <p:nvPicPr>
          <p:cNvPr id="653" name="Google Shape;653;p58"/>
          <p:cNvPicPr preferRelativeResize="0"/>
          <p:nvPr/>
        </p:nvPicPr>
        <p:blipFill rotWithShape="1">
          <a:blip r:embed="rId3">
            <a:alphaModFix/>
          </a:blip>
          <a:srcRect l="3001" t="20673" r="786" b="-1874"/>
          <a:stretch/>
        </p:blipFill>
        <p:spPr>
          <a:xfrm>
            <a:off x="0" y="0"/>
            <a:ext cx="9144008" cy="5143501"/>
          </a:xfrm>
          <a:prstGeom prst="rect">
            <a:avLst/>
          </a:prstGeom>
          <a:noFill/>
          <a:ln>
            <a:noFill/>
          </a:ln>
        </p:spPr>
      </p:pic>
      <p:pic>
        <p:nvPicPr>
          <p:cNvPr id="654" name="Google Shape;654;p58"/>
          <p:cNvPicPr preferRelativeResize="0"/>
          <p:nvPr/>
        </p:nvPicPr>
        <p:blipFill rotWithShape="1">
          <a:blip r:embed="rId4">
            <a:alphaModFix/>
          </a:blip>
          <a:srcRect/>
          <a:stretch/>
        </p:blipFill>
        <p:spPr>
          <a:xfrm>
            <a:off x="202250" y="346025"/>
            <a:ext cx="1255075" cy="836775"/>
          </a:xfrm>
          <a:prstGeom prst="rect">
            <a:avLst/>
          </a:prstGeom>
          <a:noFill/>
          <a:ln>
            <a:noFill/>
          </a:ln>
        </p:spPr>
      </p:pic>
      <p:sp>
        <p:nvSpPr>
          <p:cNvPr id="655" name="Google Shape;655;p58"/>
          <p:cNvSpPr txBox="1">
            <a:spLocks noGrp="1"/>
          </p:cNvSpPr>
          <p:nvPr>
            <p:ph type="ctrTitle" idx="4294967295"/>
          </p:nvPr>
        </p:nvSpPr>
        <p:spPr>
          <a:xfrm>
            <a:off x="0" y="4513375"/>
            <a:ext cx="9144000" cy="630000"/>
          </a:xfrm>
          <a:prstGeom prst="rect">
            <a:avLst/>
          </a:prstGeom>
          <a:solidFill>
            <a:schemeClr val="accent1"/>
          </a:solidFill>
          <a:ln>
            <a:noFill/>
          </a:ln>
        </p:spPr>
        <p:txBody>
          <a:bodyPr spcFirstLastPara="1" wrap="square" lIns="91425" tIns="91425" rIns="91425" bIns="91425" anchor="ctr" anchorCtr="0">
            <a:noAutofit/>
          </a:bodyPr>
          <a:lstStyle/>
          <a:p>
            <a:pPr marL="228600">
              <a:lnSpc>
                <a:spcPct val="115000"/>
              </a:lnSpc>
              <a:buClr>
                <a:schemeClr val="dk1"/>
              </a:buClr>
              <a:buSzPts val="990"/>
            </a:pPr>
            <a:r>
              <a:rPr lang="en" sz="1400" b="0" i="0" u="none" strike="noStrike" cap="none" dirty="0">
                <a:solidFill>
                  <a:srgbClr val="EDEDEB"/>
                </a:solidFill>
                <a:latin typeface="Poppins"/>
                <a:ea typeface="Poppins"/>
                <a:cs typeface="Poppins"/>
                <a:sym typeface="Poppins"/>
              </a:rPr>
              <a:t>Follow </a:t>
            </a:r>
            <a:r>
              <a:rPr lang="en" sz="1400" b="1" i="0" u="none" strike="noStrike" cap="none" dirty="0">
                <a:solidFill>
                  <a:srgbClr val="EDEDEB"/>
                </a:solidFill>
                <a:latin typeface="Poppins"/>
                <a:ea typeface="Poppins"/>
                <a:cs typeface="Poppins"/>
                <a:sym typeface="Poppins"/>
              </a:rPr>
              <a:t>@risefortheworld</a:t>
            </a:r>
            <a:r>
              <a:rPr lang="en" sz="1400" b="0" i="0" u="none" strike="noStrike" cap="none" dirty="0">
                <a:solidFill>
                  <a:srgbClr val="EDEDEB"/>
                </a:solidFill>
                <a:latin typeface="Poppins"/>
                <a:ea typeface="Poppins"/>
                <a:cs typeface="Poppins"/>
                <a:sym typeface="Poppins"/>
              </a:rPr>
              <a:t> on social media |</a:t>
            </a:r>
            <a:r>
              <a:rPr lang="en" sz="1400" b="0" dirty="0">
                <a:solidFill>
                  <a:srgbClr val="EDEDEB"/>
                </a:solidFill>
              </a:rPr>
              <a:t>  </a:t>
            </a:r>
            <a:r>
              <a:rPr lang="en" sz="1400" dirty="0">
                <a:solidFill>
                  <a:srgbClr val="EDEDEB"/>
                </a:solidFill>
              </a:rPr>
              <a:t> APPLY HERE:</a:t>
            </a:r>
            <a:r>
              <a:rPr lang="en" sz="1400" b="0" dirty="0">
                <a:solidFill>
                  <a:srgbClr val="EDEDEB"/>
                </a:solidFill>
              </a:rPr>
              <a:t> </a:t>
            </a:r>
            <a:r>
              <a:rPr lang="en" sz="1200" dirty="0">
                <a:solidFill>
                  <a:schemeClr val="bg1"/>
                </a:solidFill>
                <a:latin typeface="Calibri"/>
                <a:cs typeface="Times New Roman"/>
                <a:hlinkClick r:id="rId5">
                  <a:extLst>
                    <a:ext uri="{A12FA001-AC4F-418D-AE19-62706E023703}">
                      <ahyp:hlinkClr xmlns:ahyp="http://schemas.microsoft.com/office/drawing/2018/hyperlinkcolor" val="tx"/>
                    </a:ext>
                  </a:extLst>
                </a:hlinkClick>
              </a:rPr>
              <a:t>www.risefortheworld.org/global-social-leaders</a:t>
            </a:r>
            <a:r>
              <a:rPr lang="en" sz="1200" dirty="0">
                <a:solidFill>
                  <a:schemeClr val="bg1"/>
                </a:solidFill>
                <a:latin typeface="Calibri"/>
                <a:cs typeface="Times New Roman"/>
              </a:rPr>
              <a:t> </a:t>
            </a:r>
            <a:endParaRPr lang="en" sz="1200" i="0" u="none" strike="noStrike" cap="none">
              <a:solidFill>
                <a:schemeClr val="bg1"/>
              </a:solidFill>
              <a:latin typeface="Calibri"/>
              <a:ea typeface="Poppins"/>
              <a:cs typeface="Poppins"/>
            </a:endParaRPr>
          </a:p>
        </p:txBody>
      </p:sp>
      <p:pic>
        <p:nvPicPr>
          <p:cNvPr id="2" name="Picture 1" descr="A qr code with a black background&#10;&#10;Description automatically generated">
            <a:extLst>
              <a:ext uri="{FF2B5EF4-FFF2-40B4-BE49-F238E27FC236}">
                <a16:creationId xmlns:a16="http://schemas.microsoft.com/office/drawing/2014/main" id="{8DF8F539-59ED-9605-01D5-52E3DCEA7352}"/>
              </a:ext>
            </a:extLst>
          </p:cNvPr>
          <p:cNvPicPr>
            <a:picLocks noChangeAspect="1"/>
          </p:cNvPicPr>
          <p:nvPr/>
        </p:nvPicPr>
        <p:blipFill>
          <a:blip r:embed="rId6"/>
          <a:stretch>
            <a:fillRect/>
          </a:stretch>
        </p:blipFill>
        <p:spPr>
          <a:xfrm>
            <a:off x="7796459" y="3487759"/>
            <a:ext cx="1220561" cy="1211036"/>
          </a:xfrm>
          <a:prstGeom prst="rect">
            <a:avLst/>
          </a:prstGeom>
        </p:spPr>
      </p:pic>
    </p:spTree>
    <p:extLst>
      <p:ext uri="{BB962C8B-B14F-4D97-AF65-F5344CB8AC3E}">
        <p14:creationId xmlns:p14="http://schemas.microsoft.com/office/powerpoint/2010/main" val="369915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 shot of a website&#10;&#10;Description automatically generated">
            <a:extLst>
              <a:ext uri="{FF2B5EF4-FFF2-40B4-BE49-F238E27FC236}">
                <a16:creationId xmlns:a16="http://schemas.microsoft.com/office/drawing/2014/main" id="{D8906008-3F5A-84EA-D463-1DA96BB84AE3}"/>
              </a:ext>
            </a:extLst>
          </p:cNvPr>
          <p:cNvPicPr>
            <a:picLocks noChangeAspect="1"/>
          </p:cNvPicPr>
          <p:nvPr/>
        </p:nvPicPr>
        <p:blipFill rotWithShape="1">
          <a:blip r:embed="rId3"/>
          <a:srcRect r="3487" b="-202"/>
          <a:stretch/>
        </p:blipFill>
        <p:spPr>
          <a:xfrm>
            <a:off x="3197" y="972"/>
            <a:ext cx="9145439" cy="5262102"/>
          </a:xfrm>
          <a:prstGeom prst="rect">
            <a:avLst/>
          </a:prstGeom>
        </p:spPr>
      </p:pic>
    </p:spTree>
    <p:extLst>
      <p:ext uri="{BB962C8B-B14F-4D97-AF65-F5344CB8AC3E}">
        <p14:creationId xmlns:p14="http://schemas.microsoft.com/office/powerpoint/2010/main" val="1759603433"/>
      </p:ext>
    </p:extLst>
  </p:cSld>
  <p:clrMapOvr>
    <a:masterClrMapping/>
  </p:clrMapOvr>
</p:sld>
</file>

<file path=ppt/theme/theme1.xml><?xml version="1.0" encoding="utf-8"?>
<a:theme xmlns:a="http://schemas.openxmlformats.org/drawingml/2006/main" name="Rise Theme">
  <a:themeElements>
    <a:clrScheme name="Simple Light">
      <a:dk1>
        <a:srgbClr val="2F4166"/>
      </a:dk1>
      <a:lt1>
        <a:srgbClr val="FFFFFF"/>
      </a:lt1>
      <a:dk2>
        <a:srgbClr val="595959"/>
      </a:dk2>
      <a:lt2>
        <a:srgbClr val="EEEEEE"/>
      </a:lt2>
      <a:accent1>
        <a:srgbClr val="235EA0"/>
      </a:accent1>
      <a:accent2>
        <a:srgbClr val="80C3C4"/>
      </a:accent2>
      <a:accent3>
        <a:srgbClr val="F7CB47"/>
      </a:accent3>
      <a:accent4>
        <a:srgbClr val="595959"/>
      </a:accent4>
      <a:accent5>
        <a:srgbClr val="C2C2C2"/>
      </a:accent5>
      <a:accent6>
        <a:srgbClr val="F6F5F0"/>
      </a:accent6>
      <a:hlink>
        <a:srgbClr val="80C3C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272F3F9E0E4E4487209DFD946212D9" ma:contentTypeVersion="15" ma:contentTypeDescription="Create a new document." ma:contentTypeScope="" ma:versionID="651414978d9e5e5c79d58d3451626b56">
  <xsd:schema xmlns:xsd="http://www.w3.org/2001/XMLSchema" xmlns:xs="http://www.w3.org/2001/XMLSchema" xmlns:p="http://schemas.microsoft.com/office/2006/metadata/properties" xmlns:ns2="9bbf3e37-4819-4ae8-a42a-b7d32c0a3edd" xmlns:ns3="fb1f8305-4775-4a98-8127-c08bb4f1e2ec" targetNamespace="http://schemas.microsoft.com/office/2006/metadata/properties" ma:root="true" ma:fieldsID="a09d053682eeb9cf68995aa6edc0e20a" ns2:_="" ns3:_="">
    <xsd:import namespace="9bbf3e37-4819-4ae8-a42a-b7d32c0a3edd"/>
    <xsd:import namespace="fb1f8305-4775-4a98-8127-c08bb4f1e2e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bf3e37-4819-4ae8-a42a-b7d32c0a3ed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70256d18-f0ab-450c-8794-3f83e99ce0d8}" ma:internalName="TaxCatchAll" ma:showField="CatchAllData" ma:web="9bbf3e37-4819-4ae8-a42a-b7d32c0a3e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b1f8305-4775-4a98-8127-c08bb4f1e2e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b22548f-aa06-4c3e-9398-27d8e3f4f3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C7CAD4-3595-4C6F-A01D-2EDA839A1110}">
  <ds:schemaRefs>
    <ds:schemaRef ds:uri="http://schemas.microsoft.com/sharepoint/events"/>
  </ds:schemaRefs>
</ds:datastoreItem>
</file>

<file path=customXml/itemProps2.xml><?xml version="1.0" encoding="utf-8"?>
<ds:datastoreItem xmlns:ds="http://schemas.openxmlformats.org/officeDocument/2006/customXml" ds:itemID="{1E3B041E-1F44-44C7-8652-2F7189C9CF2B}">
  <ds:schemaRefs>
    <ds:schemaRef ds:uri="http://schemas.microsoft.com/sharepoint/v3/contenttype/forms"/>
  </ds:schemaRefs>
</ds:datastoreItem>
</file>

<file path=customXml/itemProps3.xml><?xml version="1.0" encoding="utf-8"?>
<ds:datastoreItem xmlns:ds="http://schemas.openxmlformats.org/officeDocument/2006/customXml" ds:itemID="{FDA9089B-C955-4C3F-8309-0ECC8EB32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bf3e37-4819-4ae8-a42a-b7d32c0a3edd"/>
    <ds:schemaRef ds:uri="fb1f8305-4775-4a98-8127-c08bb4f1e2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7</Slides>
  <Notes>7</Notes>
  <HiddenSlides>0</HiddenSlide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Rise Theme</vt:lpstr>
      <vt:lpstr>1_Custom Design</vt:lpstr>
      <vt:lpstr>Office Theme</vt:lpstr>
      <vt:lpstr>Custom Design</vt:lpstr>
      <vt:lpstr>How  Do You Apply?</vt:lpstr>
      <vt:lpstr>Complete application by January 17 2024! </vt:lpstr>
      <vt:lpstr>Application Timeline</vt:lpstr>
      <vt:lpstr>Eligibility Requirements</vt:lpstr>
      <vt:lpstr>Rise Finalists  Up to 500 Finalists advance to Finalist Days, where they demonstrate their motivations, problem-solving abilities, and teamwork skills in an innovative interview format.  Rise Global Winners Up to 100 Global Winners are selected and provided with opportunity as they work to serve others.   </vt:lpstr>
      <vt:lpstr>Follow @risefortheworld on social media |   APPLY HERE: www.risefortheworld.org/global-social-leaders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Rise?</dc:title>
  <cp:revision>50</cp:revision>
  <dcterms:modified xsi:type="dcterms:W3CDTF">2023-10-19T11:25:23Z</dcterms:modified>
</cp:coreProperties>
</file>