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Franklin Gothic"/>
      <p:bold r:id="rId25"/>
    </p:embeddedFont>
    <p:embeddedFont>
      <p:font typeface="Poppins"/>
      <p:regular r:id="rId26"/>
      <p:bold r:id="rId27"/>
      <p:italic r:id="rId28"/>
      <p:boldItalic r:id="rId29"/>
    </p:embeddedFont>
    <p:embeddedFont>
      <p:font typeface="Montserrat"/>
      <p:regular r:id="rId30"/>
      <p:bold r:id="rId31"/>
      <p:italic r:id="rId32"/>
      <p:boldItalic r:id="rId33"/>
    </p:embeddedFont>
    <p:embeddedFont>
      <p:font typeface="Poppins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regular.fntdata"/><Relationship Id="rId25" Type="http://schemas.openxmlformats.org/officeDocument/2006/relationships/font" Target="fonts/FranklinGothic-bold.fntdata"/><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oppins-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5.xml"/><Relationship Id="rId33" Type="http://schemas.openxmlformats.org/officeDocument/2006/relationships/font" Target="fonts/Montserrat-boldItalic.fntdata"/><Relationship Id="rId10" Type="http://schemas.openxmlformats.org/officeDocument/2006/relationships/slide" Target="slides/slide4.xml"/><Relationship Id="rId32" Type="http://schemas.openxmlformats.org/officeDocument/2006/relationships/font" Target="fonts/Montserrat-italic.fntdata"/><Relationship Id="rId13" Type="http://schemas.openxmlformats.org/officeDocument/2006/relationships/slide" Target="slides/slide7.xml"/><Relationship Id="rId35" Type="http://schemas.openxmlformats.org/officeDocument/2006/relationships/font" Target="fonts/PoppinsLight-bold.fntdata"/><Relationship Id="rId12" Type="http://schemas.openxmlformats.org/officeDocument/2006/relationships/slide" Target="slides/slide6.xml"/><Relationship Id="rId34" Type="http://schemas.openxmlformats.org/officeDocument/2006/relationships/font" Target="fonts/PoppinsLight-regular.fntdata"/><Relationship Id="rId15" Type="http://schemas.openxmlformats.org/officeDocument/2006/relationships/slide" Target="slides/slide9.xml"/><Relationship Id="rId37" Type="http://schemas.openxmlformats.org/officeDocument/2006/relationships/font" Target="fonts/PoppinsLight-boldItalic.fntdata"/><Relationship Id="rId14" Type="http://schemas.openxmlformats.org/officeDocument/2006/relationships/slide" Target="slides/slide8.xml"/><Relationship Id="rId36" Type="http://schemas.openxmlformats.org/officeDocument/2006/relationships/font" Target="fonts/PoppinsLight-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910f744f1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2910f744f19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600" u="sng"/>
              <a:t>Talking points:</a:t>
            </a:r>
            <a:endParaRPr b="1" sz="1600" u="sng"/>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Please use this slide to introduce yourself and let audience know that you are excited to tell them about Rise.</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en-GB"/>
              <a:t>Sample script: </a:t>
            </a:r>
            <a:endParaRPr/>
          </a:p>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rPr lang="en-GB"/>
              <a:t>“</a:t>
            </a:r>
            <a:r>
              <a:rPr i="1" lang="en-GB"/>
              <a:t>Hello, Everyone! My name is </a:t>
            </a:r>
            <a:r>
              <a:rPr i="1" lang="en-GB">
                <a:highlight>
                  <a:srgbClr val="FFFF00"/>
                </a:highlight>
              </a:rPr>
              <a:t>[INSERT NAME]</a:t>
            </a:r>
            <a:r>
              <a:rPr i="1" lang="en-GB"/>
              <a:t> and I am </a:t>
            </a:r>
            <a:r>
              <a:rPr i="1" lang="en-GB">
                <a:highlight>
                  <a:srgbClr val="FFFF00"/>
                </a:highlight>
              </a:rPr>
              <a:t>[INSERT ROLE &amp; ORGANIZATION].</a:t>
            </a:r>
            <a:r>
              <a:rPr i="1" lang="en-GB"/>
              <a:t> I am excited to meet you all and let you know more about Rise.”</a:t>
            </a:r>
            <a:endParaRPr i="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 </a:t>
            </a:r>
            <a:endParaRPr/>
          </a:p>
          <a:p>
            <a:pPr indent="0" lvl="0" marL="0" rtl="0" algn="l">
              <a:lnSpc>
                <a:spcPct val="100000"/>
              </a:lnSpc>
              <a:spcBef>
                <a:spcPts val="0"/>
              </a:spcBef>
              <a:spcAft>
                <a:spcPts val="0"/>
              </a:spcAft>
              <a:buSzPts val="1100"/>
              <a:buNone/>
            </a:pPr>
            <a:r>
              <a:rPr b="1" lang="en-GB">
                <a:solidFill>
                  <a:schemeClr val="dk1"/>
                </a:solidFill>
              </a:rPr>
              <a:t>If you are presenting with a </a:t>
            </a:r>
            <a:r>
              <a:rPr b="1" lang="en-GB">
                <a:solidFill>
                  <a:srgbClr val="235EA0"/>
                </a:solidFill>
              </a:rPr>
              <a:t>Rise Global Winner</a:t>
            </a:r>
            <a:r>
              <a:rPr b="1" lang="en-GB">
                <a:solidFill>
                  <a:schemeClr val="dk1"/>
                </a:solidFill>
              </a:rPr>
              <a:t>, please take a moment to have them introduce themselves stating their name, what country they are from, and how they learned about Rise.</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lang="en-GB">
                <a:solidFill>
                  <a:schemeClr val="dk1"/>
                </a:solidFill>
              </a:rPr>
              <a:t>Sample script: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00000"/>
              </a:lnSpc>
              <a:spcBef>
                <a:spcPts val="0"/>
              </a:spcBef>
              <a:spcAft>
                <a:spcPts val="0"/>
              </a:spcAft>
              <a:buSzPts val="1100"/>
              <a:buNone/>
            </a:pPr>
            <a:r>
              <a:rPr i="1" lang="en-GB">
                <a:solidFill>
                  <a:schemeClr val="dk1"/>
                </a:solidFill>
              </a:rPr>
              <a:t>“Can you take a moment to introduce yourself, tell us a little about you, where you are from, and how you learned about Rise?”</a:t>
            </a:r>
            <a:endParaRPr i="1">
              <a:solidFill>
                <a:schemeClr val="dk1"/>
              </a:solidFill>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10f744f19_0_13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2910f744f19_0_1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Please use this slide to discuss the Needs-Based Higher Education Scholarship</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that scholarship is based on need and includes tuition and living stipend that are not already covered by financial aid</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this benefit applies to any accredited university across the globe, not just in the US</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the universities where some of the Rise Global Winners are attending </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lang="en-GB">
                <a:solidFill>
                  <a:schemeClr val="dk1"/>
                </a:solidFill>
              </a:rPr>
              <a:t>Sample Script:</a:t>
            </a:r>
            <a:endParaRPr>
              <a:solidFill>
                <a:schemeClr val="dk1"/>
              </a:solidFill>
            </a:endParaRPr>
          </a:p>
          <a:p>
            <a:pPr indent="0" lvl="0" marL="457200" rtl="0" algn="l">
              <a:lnSpc>
                <a:spcPct val="115000"/>
              </a:lnSpc>
              <a:spcBef>
                <a:spcPts val="1000"/>
              </a:spcBef>
              <a:spcAft>
                <a:spcPts val="0"/>
              </a:spcAft>
              <a:buSzPts val="1100"/>
              <a:buNone/>
            </a:pPr>
            <a:r>
              <a:rPr i="1" lang="en-GB">
                <a:solidFill>
                  <a:srgbClr val="222222"/>
                </a:solidFill>
              </a:rPr>
              <a:t>“In addition to the Rise Residential Summit, Rise Global Winners receive a four-year, post-secondary scholarship at any accredited university across the globe, that includes tuition and a living stipend, based on need and not already covered by financial aid.</a:t>
            </a:r>
            <a:endParaRPr i="1">
              <a:solidFill>
                <a:srgbClr val="222222"/>
              </a:solidFill>
            </a:endParaRPr>
          </a:p>
          <a:p>
            <a:pPr indent="0" lvl="0" marL="457200" rtl="0" algn="l">
              <a:lnSpc>
                <a:spcPct val="115000"/>
              </a:lnSpc>
              <a:spcBef>
                <a:spcPts val="1000"/>
              </a:spcBef>
              <a:spcAft>
                <a:spcPts val="0"/>
              </a:spcAft>
              <a:buSzPts val="1100"/>
              <a:buNone/>
            </a:pPr>
            <a:r>
              <a:rPr i="1" lang="en-GB">
                <a:solidFill>
                  <a:srgbClr val="222222"/>
                </a:solidFill>
              </a:rPr>
              <a:t>Many of Rise Global Winners are enrolled at some of the top institutions including Yale, Stanford, MIT, and Oxford. We are also partnered with many universities in the US and abroad and have a dedicated support team that guides our Winners through the college application process.”</a:t>
            </a:r>
            <a:endParaRPr i="1">
              <a:solidFill>
                <a:srgbClr val="222222"/>
              </a:solidFill>
            </a:endParaRPr>
          </a:p>
          <a:p>
            <a:pPr indent="0" lvl="0" marL="0" rtl="0" algn="l">
              <a:lnSpc>
                <a:spcPct val="100000"/>
              </a:lnSpc>
              <a:spcBef>
                <a:spcPts val="100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910f744f19_0_1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910f744f19_0_1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910f744f19_0_1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910f744f19_0_1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910f744f19_0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910f744f19_0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910f744f19_0_1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910f744f19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910f744f19_0_1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910f744f19_0_1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910f744f19_0_1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910f744f19_0_1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910f744f19_0_1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910f744f19_0_1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910f744f19_0_16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910f744f19_0_1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Please use this slide to wrap up and have audience scan QR code or go to your unique link to register for the challenge.</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Open up for Q&amp;As</a:t>
            </a:r>
            <a:endParaRPr b="1">
              <a:solidFill>
                <a:schemeClr val="dk1"/>
              </a:solidFill>
            </a:endParaRPr>
          </a:p>
          <a:p>
            <a:pPr indent="0" lvl="0" marL="0" rtl="0" algn="l">
              <a:lnSpc>
                <a:spcPct val="115000"/>
              </a:lnSpc>
              <a:spcBef>
                <a:spcPts val="1000"/>
              </a:spcBef>
              <a:spcAft>
                <a:spcPts val="0"/>
              </a:spcAft>
              <a:buClr>
                <a:schemeClr val="dk1"/>
              </a:buClr>
              <a:buSzPts val="1100"/>
              <a:buFont typeface="Arial"/>
              <a:buNone/>
            </a:pPr>
            <a:r>
              <a:t/>
            </a:r>
            <a:endParaRPr>
              <a:solidFill>
                <a:srgbClr val="222222"/>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Sample Script:</a:t>
            </a:r>
            <a:endParaRPr>
              <a:solidFill>
                <a:srgbClr val="222222"/>
              </a:solidFill>
            </a:endParaRPr>
          </a:p>
          <a:p>
            <a:pPr indent="0" lvl="0" marL="457200" rtl="0" algn="l">
              <a:lnSpc>
                <a:spcPct val="115000"/>
              </a:lnSpc>
              <a:spcBef>
                <a:spcPts val="1000"/>
              </a:spcBef>
              <a:spcAft>
                <a:spcPts val="0"/>
              </a:spcAft>
              <a:buSzPts val="1100"/>
              <a:buNone/>
            </a:pPr>
            <a:r>
              <a:rPr i="1" lang="en-GB">
                <a:solidFill>
                  <a:srgbClr val="222222"/>
                </a:solidFill>
              </a:rPr>
              <a:t>“I am going to pause here to give everyone a chance to scan the QR or enter the link into their browser to register for the Rise Challenge, it takes about 2 minutes to complete. You will just need to enter your email and set up an account.</a:t>
            </a:r>
            <a:endParaRPr i="1">
              <a:solidFill>
                <a:srgbClr val="222222"/>
              </a:solidFill>
            </a:endParaRPr>
          </a:p>
          <a:p>
            <a:pPr indent="0" lvl="0" marL="457200" rtl="0" algn="l">
              <a:lnSpc>
                <a:spcPct val="115000"/>
              </a:lnSpc>
              <a:spcBef>
                <a:spcPts val="1000"/>
              </a:spcBef>
              <a:spcAft>
                <a:spcPts val="0"/>
              </a:spcAft>
              <a:buSzPts val="1100"/>
              <a:buNone/>
            </a:pPr>
            <a:r>
              <a:rPr i="1" lang="en-GB">
                <a:solidFill>
                  <a:srgbClr val="222222"/>
                </a:solidFill>
              </a:rPr>
              <a:t>[Pause]</a:t>
            </a:r>
            <a:endParaRPr i="1">
              <a:solidFill>
                <a:srgbClr val="222222"/>
              </a:solidFill>
            </a:endParaRPr>
          </a:p>
          <a:p>
            <a:pPr indent="0" lvl="0" marL="457200" rtl="0" algn="l">
              <a:lnSpc>
                <a:spcPct val="115000"/>
              </a:lnSpc>
              <a:spcBef>
                <a:spcPts val="1000"/>
              </a:spcBef>
              <a:spcAft>
                <a:spcPts val="0"/>
              </a:spcAft>
              <a:buSzPts val="1100"/>
              <a:buNone/>
            </a:pPr>
            <a:r>
              <a:t/>
            </a:r>
            <a:endParaRPr i="1">
              <a:solidFill>
                <a:srgbClr val="222222"/>
              </a:solidFill>
            </a:endParaRPr>
          </a:p>
          <a:p>
            <a:pPr indent="0" lvl="0" marL="457200" rtl="0" algn="l">
              <a:lnSpc>
                <a:spcPct val="115000"/>
              </a:lnSpc>
              <a:spcBef>
                <a:spcPts val="1000"/>
              </a:spcBef>
              <a:spcAft>
                <a:spcPts val="0"/>
              </a:spcAft>
              <a:buSzPts val="1100"/>
              <a:buNone/>
            </a:pPr>
            <a:r>
              <a:rPr i="1" lang="en-GB">
                <a:solidFill>
                  <a:srgbClr val="222222"/>
                </a:solidFill>
              </a:rPr>
              <a:t>Thank you! What questions do you have about Rise, our benefits, the Rise Challenge, etc.?”</a:t>
            </a:r>
            <a:endParaRPr i="1">
              <a:solidFill>
                <a:srgbClr val="222222"/>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If you are presenting with a </a:t>
            </a:r>
            <a:r>
              <a:rPr b="1" lang="en-GB">
                <a:solidFill>
                  <a:srgbClr val="235EA0"/>
                </a:solidFill>
              </a:rPr>
              <a:t>Rise Global Winner</a:t>
            </a:r>
            <a:r>
              <a:rPr b="1" lang="en-GB">
                <a:solidFill>
                  <a:schemeClr val="dk1"/>
                </a:solidFill>
              </a:rPr>
              <a:t>, please ask them to share any parting words of advice or encouragement.</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Sample Script:</a:t>
            </a:r>
            <a:endParaRPr>
              <a:solidFill>
                <a:schemeClr val="dk1"/>
              </a:solidFill>
            </a:endParaRPr>
          </a:p>
          <a:p>
            <a:pPr indent="0" lvl="0" marL="457200" rtl="0" algn="l">
              <a:lnSpc>
                <a:spcPct val="115000"/>
              </a:lnSpc>
              <a:spcBef>
                <a:spcPts val="1000"/>
              </a:spcBef>
              <a:spcAft>
                <a:spcPts val="0"/>
              </a:spcAft>
              <a:buSzPts val="1100"/>
              <a:buNone/>
            </a:pPr>
            <a:r>
              <a:rPr i="1" lang="en-GB">
                <a:solidFill>
                  <a:srgbClr val="222222"/>
                </a:solidFill>
              </a:rPr>
              <a:t>“Do you have any final words of advice/encouragement</a:t>
            </a:r>
            <a:r>
              <a:rPr i="1" lang="en-GB">
                <a:solidFill>
                  <a:srgbClr val="222222"/>
                </a:solidFill>
                <a:latin typeface="Franklin Gothic"/>
                <a:ea typeface="Franklin Gothic"/>
                <a:cs typeface="Franklin Gothic"/>
                <a:sym typeface="Franklin Gothic"/>
              </a:rPr>
              <a:t>?”</a:t>
            </a:r>
            <a:endParaRPr i="1">
              <a:solidFill>
                <a:srgbClr val="222222"/>
              </a:solidFill>
            </a:endParaRPr>
          </a:p>
          <a:p>
            <a:pPr indent="0" lvl="0" marL="0" rtl="0" algn="l">
              <a:lnSpc>
                <a:spcPct val="115000"/>
              </a:lnSpc>
              <a:spcBef>
                <a:spcPts val="10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910f744f19_0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2910f744f19_0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Please use this slide to describe the Rise program.</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Sample script:</a:t>
            </a:r>
            <a:endParaRPr>
              <a:solidFill>
                <a:schemeClr val="dk1"/>
              </a:solidFill>
            </a:endParaRPr>
          </a:p>
          <a:p>
            <a:pPr indent="0" lvl="0" marL="0" rtl="0" algn="l">
              <a:lnSpc>
                <a:spcPct val="100000"/>
              </a:lnSpc>
              <a:spcBef>
                <a:spcPts val="0"/>
              </a:spcBef>
              <a:spcAft>
                <a:spcPts val="0"/>
              </a:spcAft>
              <a:buSzPts val="1100"/>
              <a:buNone/>
            </a:pPr>
            <a:r>
              <a:t/>
            </a:r>
            <a:endParaRPr i="1">
              <a:solidFill>
                <a:schemeClr val="dk1"/>
              </a:solidFill>
            </a:endParaRPr>
          </a:p>
          <a:p>
            <a:pPr indent="0" lvl="0" marL="457200" rtl="0" algn="l">
              <a:lnSpc>
                <a:spcPct val="100000"/>
              </a:lnSpc>
              <a:spcBef>
                <a:spcPts val="0"/>
              </a:spcBef>
              <a:spcAft>
                <a:spcPts val="0"/>
              </a:spcAft>
              <a:buSzPts val="1100"/>
              <a:buNone/>
            </a:pPr>
            <a:r>
              <a:t/>
            </a:r>
            <a:endParaRPr i="1">
              <a:solidFill>
                <a:schemeClr val="dk1"/>
              </a:solidFill>
            </a:endParaRPr>
          </a:p>
          <a:p>
            <a:pPr indent="0" lvl="0" marL="457200" rtl="0" algn="l">
              <a:lnSpc>
                <a:spcPct val="100000"/>
              </a:lnSpc>
              <a:spcBef>
                <a:spcPts val="0"/>
              </a:spcBef>
              <a:spcAft>
                <a:spcPts val="0"/>
              </a:spcAft>
              <a:buSzPts val="1100"/>
              <a:buNone/>
            </a:pPr>
            <a:r>
              <a:rPr i="1" lang="en-GB">
                <a:solidFill>
                  <a:schemeClr val="dk1"/>
                </a:solidFill>
              </a:rPr>
              <a:t>For those of you who have not heard, Rise is a program that finds promising young people and provides them with opportunities as they work to serve others.” </a:t>
            </a:r>
            <a:endParaRPr i="1">
              <a:solidFill>
                <a:schemeClr val="dk1"/>
              </a:solidFill>
            </a:endParaRPr>
          </a:p>
          <a:p>
            <a:pPr indent="0" lvl="0" marL="457200" rtl="0" algn="l">
              <a:lnSpc>
                <a:spcPct val="100000"/>
              </a:lnSpc>
              <a:spcBef>
                <a:spcPts val="0"/>
              </a:spcBef>
              <a:spcAft>
                <a:spcPts val="0"/>
              </a:spcAft>
              <a:buSzPts val="1100"/>
              <a:buNone/>
            </a:pPr>
            <a:r>
              <a:t/>
            </a:r>
            <a:endParaRPr i="1">
              <a:solidFill>
                <a:schemeClr val="dk1"/>
              </a:solidFill>
            </a:endParaRPr>
          </a:p>
          <a:p>
            <a:pPr indent="0" lvl="0" marL="457200" rtl="0" algn="l">
              <a:lnSpc>
                <a:spcPct val="100000"/>
              </a:lnSpc>
              <a:spcBef>
                <a:spcPts val="0"/>
              </a:spcBef>
              <a:spcAft>
                <a:spcPts val="0"/>
              </a:spcAft>
              <a:buSzPts val="1100"/>
              <a:buNone/>
            </a:pPr>
            <a:r>
              <a:t/>
            </a:r>
            <a:endParaRPr i="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910f744f19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2910f744f19_0_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Please use this slide to describe the the founding of the Rise program.</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Sample script: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457200" rtl="0" algn="l">
              <a:lnSpc>
                <a:spcPct val="100000"/>
              </a:lnSpc>
              <a:spcBef>
                <a:spcPts val="0"/>
              </a:spcBef>
              <a:spcAft>
                <a:spcPts val="0"/>
              </a:spcAft>
              <a:buSzPts val="1100"/>
              <a:buNone/>
            </a:pPr>
            <a:r>
              <a:rPr i="1" lang="en-GB">
                <a:solidFill>
                  <a:schemeClr val="dk1"/>
                </a:solidFill>
              </a:rPr>
              <a:t>“Rise believes that the world’s most important problems will be solved by the next generation of leaders. We know from history that one person alone can change the world–at Rise we are building a network of exceptional people who will make a positive impact together throughout their lives. That is the vision of Rise.”</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10f744f19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910f744f19_0_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10f744f19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910f744f19_0_6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Please use this slide to let audience know that Rise offers benefits to everyone who applies</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the value of project-based learning </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the value of connecting with like-minded peers on Discord from across the globe to build a new network community</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Rise as a clearing house for opportunity from our network</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Rise Global Community events open to all of our applicants</a:t>
            </a:r>
            <a:endParaRPr b="1">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Sample script: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00000"/>
              </a:lnSpc>
              <a:spcBef>
                <a:spcPts val="0"/>
              </a:spcBef>
              <a:spcAft>
                <a:spcPts val="0"/>
              </a:spcAft>
              <a:buSzPts val="1100"/>
              <a:buNone/>
            </a:pPr>
            <a:r>
              <a:rPr i="1" lang="en-GB">
                <a:solidFill>
                  <a:schemeClr val="dk1"/>
                </a:solidFill>
              </a:rPr>
              <a:t>“Everyone who applies to Rise, from anywhere in the world, gains a network of peers, and a specially curated offering of opportunities from Rise’s partners around the globe. The Rise Discord chat is full of exceptional young people looking to connect with one another to come together and solve the world’s most pressing problems.</a:t>
            </a:r>
            <a:endParaRPr i="1">
              <a:solidFill>
                <a:schemeClr val="dk1"/>
              </a:solidFill>
            </a:endParaRPr>
          </a:p>
          <a:p>
            <a:pPr indent="457200" lvl="0" marL="0" rtl="0" algn="l">
              <a:lnSpc>
                <a:spcPct val="100000"/>
              </a:lnSpc>
              <a:spcBef>
                <a:spcPts val="0"/>
              </a:spcBef>
              <a:spcAft>
                <a:spcPts val="0"/>
              </a:spcAft>
              <a:buSzPts val="1100"/>
              <a:buNone/>
            </a:pPr>
            <a:r>
              <a:t/>
            </a:r>
            <a:endParaRPr i="1">
              <a:solidFill>
                <a:schemeClr val="dk1"/>
              </a:solidFill>
            </a:endParaRPr>
          </a:p>
          <a:p>
            <a:pPr indent="457200" lvl="0" marL="0" rtl="0" algn="l">
              <a:lnSpc>
                <a:spcPct val="100000"/>
              </a:lnSpc>
              <a:spcBef>
                <a:spcPts val="0"/>
              </a:spcBef>
              <a:spcAft>
                <a:spcPts val="0"/>
              </a:spcAft>
              <a:buSzPts val="1100"/>
              <a:buNone/>
            </a:pPr>
            <a:r>
              <a:rPr i="1" lang="en-GB">
                <a:solidFill>
                  <a:schemeClr val="dk1"/>
                </a:solidFill>
              </a:rPr>
              <a:t>[Pause]</a:t>
            </a:r>
            <a:endParaRPr i="1">
              <a:solidFill>
                <a:schemeClr val="dk1"/>
              </a:solidFill>
            </a:endParaRPr>
          </a:p>
          <a:p>
            <a:pPr indent="0" lvl="0" marL="457200" rtl="0" algn="l">
              <a:lnSpc>
                <a:spcPct val="100000"/>
              </a:lnSpc>
              <a:spcBef>
                <a:spcPts val="0"/>
              </a:spcBef>
              <a:spcAft>
                <a:spcPts val="0"/>
              </a:spcAft>
              <a:buSzPts val="1100"/>
              <a:buNone/>
            </a:pPr>
            <a:r>
              <a:t/>
            </a:r>
            <a:endParaRPr i="1">
              <a:solidFill>
                <a:schemeClr val="dk1"/>
              </a:solidFill>
            </a:endParaRPr>
          </a:p>
          <a:p>
            <a:pPr indent="0" lvl="0" marL="457200" rtl="0" algn="l">
              <a:lnSpc>
                <a:spcPct val="100000"/>
              </a:lnSpc>
              <a:spcBef>
                <a:spcPts val="0"/>
              </a:spcBef>
              <a:spcAft>
                <a:spcPts val="0"/>
              </a:spcAft>
              <a:buSzPts val="1100"/>
              <a:buNone/>
            </a:pPr>
            <a:r>
              <a:rPr i="1" lang="en-GB">
                <a:solidFill>
                  <a:schemeClr val="dk1"/>
                </a:solidFill>
              </a:rPr>
              <a:t>As I mentioned earlier, everyone who completes the Rise Challenge gains the benefit of project-based learning and human-centered design approaches geared toward social impact. This experience can challenge </a:t>
            </a:r>
            <a:r>
              <a:rPr i="1" lang="en-GB">
                <a:solidFill>
                  <a:schemeClr val="dk1"/>
                </a:solidFill>
                <a:highlight>
                  <a:srgbClr val="FFFF00"/>
                </a:highlight>
              </a:rPr>
              <a:t>[you, young people, students, etc.- adjust word to fit audience]</a:t>
            </a:r>
            <a:r>
              <a:rPr i="1" lang="en-GB">
                <a:solidFill>
                  <a:schemeClr val="dk1"/>
                </a:solidFill>
              </a:rPr>
              <a:t> to come up with new ideas and creative ways to solve problems that </a:t>
            </a:r>
            <a:r>
              <a:rPr i="1" lang="en-GB">
                <a:solidFill>
                  <a:schemeClr val="dk1"/>
                </a:solidFill>
                <a:highlight>
                  <a:srgbClr val="FFFF00"/>
                </a:highlight>
              </a:rPr>
              <a:t>[you, young people, students, etc.- adjust word to fit audience]</a:t>
            </a:r>
            <a:r>
              <a:rPr i="1" lang="en-GB">
                <a:solidFill>
                  <a:schemeClr val="dk1"/>
                </a:solidFill>
              </a:rPr>
              <a:t> can take throughout </a:t>
            </a:r>
            <a:r>
              <a:rPr i="1" lang="en-GB">
                <a:solidFill>
                  <a:schemeClr val="dk1"/>
                </a:solidFill>
                <a:highlight>
                  <a:srgbClr val="FFFF00"/>
                </a:highlight>
              </a:rPr>
              <a:t>[your, their, young people’s, student’s, etc.- adjust word to fit audience]</a:t>
            </a:r>
            <a:r>
              <a:rPr i="1" lang="en-GB">
                <a:solidFill>
                  <a:schemeClr val="dk1"/>
                </a:solidFill>
              </a:rPr>
              <a:t> life.”</a:t>
            </a:r>
            <a:endParaRPr i="1">
              <a:solidFill>
                <a:schemeClr val="dk1"/>
              </a:solidFill>
            </a:endParaRPr>
          </a:p>
          <a:p>
            <a:pPr indent="0" lvl="0" marL="45720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If you are presenting with a </a:t>
            </a:r>
            <a:r>
              <a:rPr b="1" lang="en-GB">
                <a:solidFill>
                  <a:srgbClr val="235EA0"/>
                </a:solidFill>
              </a:rPr>
              <a:t>Rise Global Winner</a:t>
            </a:r>
            <a:r>
              <a:rPr b="1" lang="en-GB">
                <a:solidFill>
                  <a:schemeClr val="dk1"/>
                </a:solidFill>
              </a:rPr>
              <a:t>, please ask them to describe their thoughts on how applying to Rise was beneficial.</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Sample script: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00000"/>
              </a:lnSpc>
              <a:spcBef>
                <a:spcPts val="0"/>
              </a:spcBef>
              <a:spcAft>
                <a:spcPts val="0"/>
              </a:spcAft>
              <a:buSzPts val="1100"/>
              <a:buNone/>
            </a:pPr>
            <a:r>
              <a:rPr i="1" lang="en-GB">
                <a:solidFill>
                  <a:schemeClr val="dk1"/>
                </a:solidFill>
              </a:rPr>
              <a:t>“What was your experience with the Rise Global Community on Discord when applying?”</a:t>
            </a:r>
            <a:endParaRPr i="1">
              <a:solidFill>
                <a:schemeClr val="dk1"/>
              </a:solidFill>
            </a:endParaRPr>
          </a:p>
          <a:p>
            <a:pPr indent="0" lvl="0" marL="457200" rtl="0" algn="l">
              <a:lnSpc>
                <a:spcPct val="115000"/>
              </a:lnSpc>
              <a:spcBef>
                <a:spcPts val="1000"/>
              </a:spcBef>
              <a:spcAft>
                <a:spcPts val="0"/>
              </a:spcAft>
              <a:buSzPts val="1100"/>
              <a:buNone/>
            </a:pPr>
            <a:r>
              <a:rPr i="1" lang="en-GB">
                <a:solidFill>
                  <a:srgbClr val="222222"/>
                </a:solidFill>
              </a:rPr>
              <a:t>“What did you learn from the project-based learning Rise Challenge? How did this benefit you?”</a:t>
            </a:r>
            <a:endParaRPr i="1">
              <a:solidFill>
                <a:srgbClr val="222222"/>
              </a:solidFill>
            </a:endParaRPr>
          </a:p>
          <a:p>
            <a:pPr indent="0" lvl="0" marL="0" rtl="0" algn="l">
              <a:lnSpc>
                <a:spcPct val="100000"/>
              </a:lnSpc>
              <a:spcBef>
                <a:spcPts val="10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10f744f19_0_1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910f744f19_0_17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Please use this slide to let audience know of the eligibility requirements.</a:t>
            </a:r>
            <a:endParaRPr b="1">
              <a:solidFill>
                <a:schemeClr val="dk1"/>
              </a:solidFill>
            </a:endParaRPr>
          </a:p>
          <a:p>
            <a:pPr indent="-298450" lvl="0" marL="457200" rtl="0" algn="l">
              <a:lnSpc>
                <a:spcPct val="100000"/>
              </a:lnSpc>
              <a:spcBef>
                <a:spcPts val="0"/>
              </a:spcBef>
              <a:spcAft>
                <a:spcPts val="0"/>
              </a:spcAft>
              <a:buClr>
                <a:srgbClr val="FF0000"/>
              </a:buClr>
              <a:buSzPts val="1100"/>
              <a:buChar char="●"/>
            </a:pPr>
            <a:r>
              <a:rPr b="1" i="1" lang="en-GB">
                <a:solidFill>
                  <a:srgbClr val="FF0000"/>
                </a:solidFill>
              </a:rPr>
              <a:t>This is a strict eligibility requirement and there are no exceptions made. If someone is out the age range, please encourage them to share the Rise opportunity with their peers or network for others who can apply</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Sample Script:</a:t>
            </a:r>
            <a:endParaRPr>
              <a:solidFill>
                <a:schemeClr val="dk1"/>
              </a:solidFill>
            </a:endParaRPr>
          </a:p>
          <a:p>
            <a:pPr indent="0" lvl="0" marL="0" rtl="0" algn="l">
              <a:lnSpc>
                <a:spcPct val="100000"/>
              </a:lnSpc>
              <a:spcBef>
                <a:spcPts val="0"/>
              </a:spcBef>
              <a:spcAft>
                <a:spcPts val="0"/>
              </a:spcAft>
              <a:buSzPts val="1100"/>
              <a:buNone/>
            </a:pPr>
            <a:r>
              <a:t/>
            </a:r>
            <a:endParaRPr i="1">
              <a:solidFill>
                <a:schemeClr val="dk1"/>
              </a:solidFill>
            </a:endParaRPr>
          </a:p>
          <a:p>
            <a:pPr indent="0" lvl="0" marL="457200" rtl="0" algn="l">
              <a:lnSpc>
                <a:spcPct val="115000"/>
              </a:lnSpc>
              <a:spcBef>
                <a:spcPts val="1000"/>
              </a:spcBef>
              <a:spcAft>
                <a:spcPts val="0"/>
              </a:spcAft>
              <a:buSzPts val="1100"/>
              <a:buNone/>
            </a:pPr>
            <a:r>
              <a:rPr i="1" lang="en-GB">
                <a:solidFill>
                  <a:schemeClr val="dk1"/>
                </a:solidFill>
              </a:rPr>
              <a:t>“One particular thing I want to highlight is the eligibility requirement.</a:t>
            </a:r>
            <a:endParaRPr i="1">
              <a:solidFill>
                <a:schemeClr val="dk1"/>
              </a:solidFill>
            </a:endParaRPr>
          </a:p>
          <a:p>
            <a:pPr indent="0" lvl="0" marL="457200" rtl="0" algn="l">
              <a:lnSpc>
                <a:spcPct val="115000"/>
              </a:lnSpc>
              <a:spcBef>
                <a:spcPts val="1000"/>
              </a:spcBef>
              <a:spcAft>
                <a:spcPts val="0"/>
              </a:spcAft>
              <a:buSzPts val="1100"/>
              <a:buNone/>
            </a:pPr>
            <a:r>
              <a:rPr i="1" lang="en-GB">
                <a:solidFill>
                  <a:schemeClr val="dk1"/>
                </a:solidFill>
              </a:rPr>
              <a:t>Rise starts at ages 15-17 and encourages a lifetime of service. Applicants must be between the ages of 15-17 when they apply, meaning they must be born on or in between July 2, 2006 and July 1, 2009.</a:t>
            </a:r>
            <a:endParaRPr i="1">
              <a:solidFill>
                <a:schemeClr val="dk1"/>
              </a:solidFill>
            </a:endParaRPr>
          </a:p>
          <a:p>
            <a:pPr indent="0" lvl="0" marL="457200" rtl="0" algn="l">
              <a:lnSpc>
                <a:spcPct val="115000"/>
              </a:lnSpc>
              <a:spcBef>
                <a:spcPts val="1000"/>
              </a:spcBef>
              <a:spcAft>
                <a:spcPts val="0"/>
              </a:spcAft>
              <a:buSzPts val="1100"/>
              <a:buNone/>
            </a:pPr>
            <a:r>
              <a:rPr i="1" lang="en-GB">
                <a:solidFill>
                  <a:schemeClr val="dk1"/>
                </a:solidFill>
              </a:rPr>
              <a:t>It does not matter what country you live in, background you come from, or academic experience you have. Whether you are interested in science, innovation, technology, art, policy, community organizing, or any other discipline—Rise wants to hear from you!</a:t>
            </a:r>
            <a:endParaRPr i="1">
              <a:solidFill>
                <a:schemeClr val="dk1"/>
              </a:solidFill>
            </a:endParaRPr>
          </a:p>
          <a:p>
            <a:pPr indent="0" lvl="0" marL="457200" rtl="0" algn="l">
              <a:lnSpc>
                <a:spcPct val="115000"/>
              </a:lnSpc>
              <a:spcBef>
                <a:spcPts val="1000"/>
              </a:spcBef>
              <a:spcAft>
                <a:spcPts val="0"/>
              </a:spcAft>
              <a:buSzPts val="1100"/>
              <a:buNone/>
            </a:pPr>
            <a:r>
              <a:rPr i="1" lang="en-GB">
                <a:solidFill>
                  <a:schemeClr val="dk1"/>
                </a:solidFill>
              </a:rPr>
              <a:t>Videos for the Rise Challenge must be submitted in English, but you </a:t>
            </a:r>
            <a:r>
              <a:rPr b="1" i="1" lang="en-GB" u="sng">
                <a:solidFill>
                  <a:srgbClr val="FF0000"/>
                </a:solidFill>
              </a:rPr>
              <a:t>do</a:t>
            </a:r>
            <a:r>
              <a:rPr i="1" lang="en-GB" u="sng">
                <a:solidFill>
                  <a:srgbClr val="FF0000"/>
                </a:solidFill>
              </a:rPr>
              <a:t> </a:t>
            </a:r>
            <a:r>
              <a:rPr b="1" i="1" lang="en-GB" u="sng">
                <a:solidFill>
                  <a:srgbClr val="FF0000"/>
                </a:solidFill>
              </a:rPr>
              <a:t>not</a:t>
            </a:r>
            <a:r>
              <a:rPr i="1" lang="en-GB">
                <a:solidFill>
                  <a:schemeClr val="dk1"/>
                </a:solidFill>
              </a:rPr>
              <a:t> need to submit TESOL/TEFL scores as part of your application.”</a:t>
            </a:r>
            <a:endParaRPr/>
          </a:p>
          <a:p>
            <a:pPr indent="0" lvl="0" marL="0" rtl="0" algn="l">
              <a:lnSpc>
                <a:spcPct val="115000"/>
              </a:lnSpc>
              <a:spcBef>
                <a:spcPts val="1000"/>
              </a:spcBef>
              <a:spcAft>
                <a:spcPts val="0"/>
              </a:spcAft>
              <a:buSzPts val="1100"/>
              <a:buNone/>
            </a:pPr>
            <a:r>
              <a:t/>
            </a:r>
            <a:endParaRPr/>
          </a:p>
          <a:p>
            <a:pPr indent="0" lvl="0" marL="0" rtl="0" algn="l">
              <a:lnSpc>
                <a:spcPct val="115000"/>
              </a:lnSpc>
              <a:spcBef>
                <a:spcPts val="1000"/>
              </a:spcBef>
              <a:spcAft>
                <a:spcPts val="100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10f744f19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2910f744f19_0_7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910f744f19_0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910f744f19_0_10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Please use this slide to let audience know of the Rise Global Winner Benefits</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When referring to # of Winners, please use phrase “</a:t>
            </a:r>
            <a:r>
              <a:rPr b="1" lang="en-GB" u="sng">
                <a:solidFill>
                  <a:schemeClr val="dk1"/>
                </a:solidFill>
              </a:rPr>
              <a:t>up to 100</a:t>
            </a:r>
            <a:r>
              <a:rPr b="1" lang="en-GB">
                <a:solidFill>
                  <a:schemeClr val="dk1"/>
                </a:solidFill>
              </a:rPr>
              <a:t>”</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Sample Script:</a:t>
            </a:r>
            <a:endParaRPr>
              <a:solidFill>
                <a:schemeClr val="dk1"/>
              </a:solidFill>
            </a:endParaRPr>
          </a:p>
          <a:p>
            <a:pPr indent="0" lvl="0" marL="457200" rtl="0" algn="l">
              <a:lnSpc>
                <a:spcPct val="100000"/>
              </a:lnSpc>
              <a:spcBef>
                <a:spcPts val="600"/>
              </a:spcBef>
              <a:spcAft>
                <a:spcPts val="0"/>
              </a:spcAft>
              <a:buClr>
                <a:schemeClr val="dk1"/>
              </a:buClr>
              <a:buSzPts val="1100"/>
              <a:buFont typeface="Arial"/>
              <a:buNone/>
            </a:pPr>
            <a:r>
              <a:rPr b="1" lang="en-GB">
                <a:solidFill>
                  <a:schemeClr val="dk1"/>
                </a:solidFill>
              </a:rPr>
              <a:t>“</a:t>
            </a:r>
            <a:r>
              <a:rPr i="1" lang="en-GB">
                <a:solidFill>
                  <a:schemeClr val="dk1"/>
                </a:solidFill>
              </a:rPr>
              <a:t>Rise selects up to 100 Winners each year and receive benefits to help them scale their impact. These benefits may include a fully funded residential summit, need-based higher education scholarships, funding for ideas on a competitive basis, access to a network of other Rise Global Winners, starter technology packages, mentorship and career services.”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If you are presenting with a </a:t>
            </a:r>
            <a:r>
              <a:rPr b="1" lang="en-GB">
                <a:solidFill>
                  <a:srgbClr val="235EA0"/>
                </a:solidFill>
              </a:rPr>
              <a:t>Rise Global Winner</a:t>
            </a:r>
            <a:r>
              <a:rPr b="1" lang="en-GB">
                <a:solidFill>
                  <a:schemeClr val="dk1"/>
                </a:solidFill>
              </a:rPr>
              <a:t>, please ask them to share their experience as a Rise Global Winner.</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lang="en-GB">
                <a:solidFill>
                  <a:schemeClr val="dk1"/>
                </a:solidFill>
              </a:rPr>
              <a:t>Sample Script:</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i="1" lang="en-GB">
                <a:solidFill>
                  <a:schemeClr val="dk1"/>
                </a:solidFill>
              </a:rPr>
              <a:t>“Can you talk about the experience of being a Winner. What have you gained?”</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910f744f19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910f744f19_0_1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600" u="sng">
                <a:solidFill>
                  <a:schemeClr val="dk1"/>
                </a:solidFill>
              </a:rPr>
              <a:t>Talking points:</a:t>
            </a:r>
            <a:endParaRPr b="1" sz="1600"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Please use this slide to discuss the Rise Residential Summit.</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GB">
                <a:solidFill>
                  <a:schemeClr val="dk1"/>
                </a:solidFill>
              </a:rPr>
              <a:t>Highlight any activities that you received in RRS email updates or from RGW that your organization has heard from.</a:t>
            </a:r>
            <a:endParaRPr b="1">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solidFill>
                  <a:schemeClr val="dk1"/>
                </a:solidFill>
              </a:rPr>
              <a:t>Sample Script: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457200" rtl="0" algn="l">
              <a:lnSpc>
                <a:spcPct val="100000"/>
              </a:lnSpc>
              <a:spcBef>
                <a:spcPts val="0"/>
              </a:spcBef>
              <a:spcAft>
                <a:spcPts val="0"/>
              </a:spcAft>
              <a:buSzPts val="1100"/>
              <a:buNone/>
            </a:pPr>
            <a:r>
              <a:rPr i="1" lang="en-GB">
                <a:solidFill>
                  <a:schemeClr val="dk1"/>
                </a:solidFill>
              </a:rPr>
              <a:t>“The Rise Residential Summit is an opportunity for our Winner cohort to come together and connect in person to share ideas and learn new skills from experts. The first cohort convened in South Africa and the second cohort spent time in London and Oxford. </a:t>
            </a:r>
            <a:r>
              <a:rPr i="1" lang="en-GB"/>
              <a:t>During the Summit Winners are exposed to various new disciplines, and have the chance to explore culture, history, and art of the host country. In the most recent Summit, Winners visited 10 Downing Street and the Crick Institute, learned about Circular Economies during our Climate and Sustainability programming days, heard from multiple guests about entrepreneurship and launching ventures, and even had the opportunity to explore astrophysics with experts!”</a:t>
            </a: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3" name="Shape 53"/>
        <p:cNvGrpSpPr/>
        <p:nvPr/>
      </p:nvGrpSpPr>
      <p:grpSpPr>
        <a:xfrm>
          <a:off x="0" y="0"/>
          <a:ext cx="0" cy="0"/>
          <a:chOff x="0" y="0"/>
          <a:chExt cx="0" cy="0"/>
        </a:xfrm>
      </p:grpSpPr>
      <p:sp>
        <p:nvSpPr>
          <p:cNvPr id="54" name="Google Shape;54;p14"/>
          <p:cNvSpPr txBox="1"/>
          <p:nvPr/>
        </p:nvSpPr>
        <p:spPr>
          <a:xfrm>
            <a:off x="1355650" y="3396875"/>
            <a:ext cx="4048500" cy="53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7316F"/>
              </a:solidFill>
              <a:latin typeface="Montserrat"/>
              <a:ea typeface="Montserrat"/>
              <a:cs typeface="Montserrat"/>
              <a:sym typeface="Montserrat"/>
            </a:endParaRPr>
          </a:p>
        </p:txBody>
      </p:sp>
      <p:sp>
        <p:nvSpPr>
          <p:cNvPr id="55" name="Google Shape;55;p14"/>
          <p:cNvSpPr txBox="1"/>
          <p:nvPr/>
        </p:nvSpPr>
        <p:spPr>
          <a:xfrm>
            <a:off x="1080000" y="2834125"/>
            <a:ext cx="6840000" cy="148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7316F"/>
              </a:solidFill>
              <a:latin typeface="Montserrat"/>
              <a:ea typeface="Montserrat"/>
              <a:cs typeface="Montserrat"/>
              <a:sym typeface="Montserrat"/>
            </a:endParaRPr>
          </a:p>
        </p:txBody>
      </p:sp>
      <p:sp>
        <p:nvSpPr>
          <p:cNvPr id="56" name="Google Shape;56;p14"/>
          <p:cNvSpPr txBox="1"/>
          <p:nvPr>
            <p:ph type="title"/>
          </p:nvPr>
        </p:nvSpPr>
        <p:spPr>
          <a:xfrm>
            <a:off x="5763550" y="2465275"/>
            <a:ext cx="3013500" cy="2223600"/>
          </a:xfrm>
          <a:prstGeom prst="rect">
            <a:avLst/>
          </a:prstGeom>
          <a:noFill/>
          <a:ln>
            <a:noFill/>
          </a:ln>
        </p:spPr>
        <p:txBody>
          <a:bodyPr anchorCtr="0" anchor="b" bIns="91425" lIns="91425" spcFirstLastPara="1" rIns="91425" wrap="square" tIns="91425">
            <a:noAutofit/>
          </a:bodyPr>
          <a:lstStyle>
            <a:lvl1pPr lvl="0" rtl="0" algn="l">
              <a:lnSpc>
                <a:spcPct val="80000"/>
              </a:lnSpc>
              <a:spcBef>
                <a:spcPts val="0"/>
              </a:spcBef>
              <a:spcAft>
                <a:spcPts val="0"/>
              </a:spcAft>
              <a:buClr>
                <a:schemeClr val="lt1"/>
              </a:buClr>
              <a:buSzPts val="4500"/>
              <a:buFont typeface="Poppins"/>
              <a:buNone/>
              <a:defRPr sz="3800">
                <a:solidFill>
                  <a:schemeClr val="lt1"/>
                </a:solidFill>
                <a:latin typeface="Poppins"/>
                <a:ea typeface="Poppins"/>
                <a:cs typeface="Poppins"/>
                <a:sym typeface="Poppins"/>
              </a:defRPr>
            </a:lvl1pPr>
            <a:lvl2pPr lvl="1"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2pPr>
            <a:lvl3pPr lvl="2"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3pPr>
            <a:lvl4pPr lvl="3"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4pPr>
            <a:lvl5pPr lvl="4"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5pPr>
            <a:lvl6pPr lvl="5"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6pPr>
            <a:lvl7pPr lvl="6"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7pPr>
            <a:lvl8pPr lvl="7"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8pPr>
            <a:lvl9pPr lvl="8" rtl="0"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slide yellow">
  <p:cSld name="TITLE_1_1_1_1_1">
    <p:bg>
      <p:bgPr>
        <a:solidFill>
          <a:schemeClr val="accent1"/>
        </a:solidFill>
      </p:bgPr>
    </p:bg>
    <p:spTree>
      <p:nvGrpSpPr>
        <p:cNvPr id="57" name="Shape 57"/>
        <p:cNvGrpSpPr/>
        <p:nvPr/>
      </p:nvGrpSpPr>
      <p:grpSpPr>
        <a:xfrm>
          <a:off x="0" y="0"/>
          <a:ext cx="0" cy="0"/>
          <a:chOff x="0" y="0"/>
          <a:chExt cx="0" cy="0"/>
        </a:xfrm>
      </p:grpSpPr>
      <p:sp>
        <p:nvSpPr>
          <p:cNvPr id="58" name="Google Shape;58;p15"/>
          <p:cNvSpPr txBox="1"/>
          <p:nvPr/>
        </p:nvSpPr>
        <p:spPr>
          <a:xfrm>
            <a:off x="1355650" y="3396875"/>
            <a:ext cx="4048500" cy="53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7316F"/>
              </a:solidFill>
              <a:latin typeface="Montserrat"/>
              <a:ea typeface="Montserrat"/>
              <a:cs typeface="Montserrat"/>
              <a:sym typeface="Montserrat"/>
            </a:endParaRPr>
          </a:p>
        </p:txBody>
      </p:sp>
      <p:sp>
        <p:nvSpPr>
          <p:cNvPr id="59" name="Google Shape;59;p15"/>
          <p:cNvSpPr txBox="1"/>
          <p:nvPr/>
        </p:nvSpPr>
        <p:spPr>
          <a:xfrm>
            <a:off x="1080000" y="2834125"/>
            <a:ext cx="6840000" cy="148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7316F"/>
              </a:solidFill>
              <a:latin typeface="Montserrat"/>
              <a:ea typeface="Montserrat"/>
              <a:cs typeface="Montserrat"/>
              <a:sym typeface="Montserrat"/>
            </a:endParaRPr>
          </a:p>
        </p:txBody>
      </p:sp>
      <p:sp>
        <p:nvSpPr>
          <p:cNvPr id="60" name="Google Shape;60;p15"/>
          <p:cNvSpPr txBox="1"/>
          <p:nvPr>
            <p:ph type="title"/>
          </p:nvPr>
        </p:nvSpPr>
        <p:spPr>
          <a:xfrm>
            <a:off x="385226" y="3396875"/>
            <a:ext cx="4677600" cy="1362000"/>
          </a:xfrm>
          <a:prstGeom prst="rect">
            <a:avLst/>
          </a:prstGeom>
          <a:noFill/>
          <a:ln>
            <a:noFill/>
          </a:ln>
        </p:spPr>
        <p:txBody>
          <a:bodyPr anchorCtr="0" anchor="b" bIns="91425" lIns="91425" spcFirstLastPara="1" rIns="68475" wrap="square" tIns="91425">
            <a:noAutofit/>
          </a:bodyPr>
          <a:lstStyle>
            <a:lvl1pPr lvl="0" rtl="0" algn="l">
              <a:lnSpc>
                <a:spcPct val="80000"/>
              </a:lnSpc>
              <a:spcBef>
                <a:spcPts val="0"/>
              </a:spcBef>
              <a:spcAft>
                <a:spcPts val="0"/>
              </a:spcAft>
              <a:buClr>
                <a:schemeClr val="lt1"/>
              </a:buClr>
              <a:buSzPts val="7200"/>
              <a:buNone/>
              <a:defRPr sz="7200">
                <a:solidFill>
                  <a:schemeClr val="lt1"/>
                </a:solidFill>
              </a:defRPr>
            </a:lvl1pPr>
            <a:lvl2pPr lvl="1" rtl="0" algn="l">
              <a:lnSpc>
                <a:spcPct val="100000"/>
              </a:lnSpc>
              <a:spcBef>
                <a:spcPts val="0"/>
              </a:spcBef>
              <a:spcAft>
                <a:spcPts val="0"/>
              </a:spcAft>
              <a:buClr>
                <a:schemeClr val="lt1"/>
              </a:buClr>
              <a:buSzPts val="10400"/>
              <a:buNone/>
              <a:defRPr sz="10800">
                <a:solidFill>
                  <a:schemeClr val="lt1"/>
                </a:solidFill>
              </a:defRPr>
            </a:lvl2pPr>
            <a:lvl3pPr lvl="2" rtl="0" algn="l">
              <a:lnSpc>
                <a:spcPct val="100000"/>
              </a:lnSpc>
              <a:spcBef>
                <a:spcPts val="0"/>
              </a:spcBef>
              <a:spcAft>
                <a:spcPts val="0"/>
              </a:spcAft>
              <a:buClr>
                <a:schemeClr val="lt1"/>
              </a:buClr>
              <a:buSzPts val="10400"/>
              <a:buNone/>
              <a:defRPr sz="10800">
                <a:solidFill>
                  <a:schemeClr val="lt1"/>
                </a:solidFill>
              </a:defRPr>
            </a:lvl3pPr>
            <a:lvl4pPr lvl="3" rtl="0" algn="l">
              <a:lnSpc>
                <a:spcPct val="100000"/>
              </a:lnSpc>
              <a:spcBef>
                <a:spcPts val="0"/>
              </a:spcBef>
              <a:spcAft>
                <a:spcPts val="0"/>
              </a:spcAft>
              <a:buClr>
                <a:schemeClr val="lt1"/>
              </a:buClr>
              <a:buSzPts val="10400"/>
              <a:buNone/>
              <a:defRPr sz="10800">
                <a:solidFill>
                  <a:schemeClr val="lt1"/>
                </a:solidFill>
              </a:defRPr>
            </a:lvl4pPr>
            <a:lvl5pPr lvl="4" rtl="0" algn="l">
              <a:lnSpc>
                <a:spcPct val="100000"/>
              </a:lnSpc>
              <a:spcBef>
                <a:spcPts val="0"/>
              </a:spcBef>
              <a:spcAft>
                <a:spcPts val="0"/>
              </a:spcAft>
              <a:buClr>
                <a:schemeClr val="lt1"/>
              </a:buClr>
              <a:buSzPts val="10400"/>
              <a:buNone/>
              <a:defRPr sz="10800">
                <a:solidFill>
                  <a:schemeClr val="lt1"/>
                </a:solidFill>
              </a:defRPr>
            </a:lvl5pPr>
            <a:lvl6pPr lvl="5" rtl="0" algn="l">
              <a:lnSpc>
                <a:spcPct val="100000"/>
              </a:lnSpc>
              <a:spcBef>
                <a:spcPts val="0"/>
              </a:spcBef>
              <a:spcAft>
                <a:spcPts val="0"/>
              </a:spcAft>
              <a:buClr>
                <a:schemeClr val="lt1"/>
              </a:buClr>
              <a:buSzPts val="10400"/>
              <a:buNone/>
              <a:defRPr sz="10800">
                <a:solidFill>
                  <a:schemeClr val="lt1"/>
                </a:solidFill>
              </a:defRPr>
            </a:lvl6pPr>
            <a:lvl7pPr lvl="6" rtl="0" algn="l">
              <a:lnSpc>
                <a:spcPct val="100000"/>
              </a:lnSpc>
              <a:spcBef>
                <a:spcPts val="0"/>
              </a:spcBef>
              <a:spcAft>
                <a:spcPts val="0"/>
              </a:spcAft>
              <a:buClr>
                <a:schemeClr val="lt1"/>
              </a:buClr>
              <a:buSzPts val="10400"/>
              <a:buNone/>
              <a:defRPr sz="10800">
                <a:solidFill>
                  <a:schemeClr val="lt1"/>
                </a:solidFill>
              </a:defRPr>
            </a:lvl7pPr>
            <a:lvl8pPr lvl="7" rtl="0" algn="l">
              <a:lnSpc>
                <a:spcPct val="100000"/>
              </a:lnSpc>
              <a:spcBef>
                <a:spcPts val="0"/>
              </a:spcBef>
              <a:spcAft>
                <a:spcPts val="0"/>
              </a:spcAft>
              <a:buClr>
                <a:schemeClr val="lt1"/>
              </a:buClr>
              <a:buSzPts val="10400"/>
              <a:buNone/>
              <a:defRPr sz="10800">
                <a:solidFill>
                  <a:schemeClr val="lt1"/>
                </a:solidFill>
              </a:defRPr>
            </a:lvl8pPr>
            <a:lvl9pPr lvl="8" rtl="0" algn="l">
              <a:lnSpc>
                <a:spcPct val="100000"/>
              </a:lnSpc>
              <a:spcBef>
                <a:spcPts val="0"/>
              </a:spcBef>
              <a:spcAft>
                <a:spcPts val="0"/>
              </a:spcAft>
              <a:buClr>
                <a:schemeClr val="lt1"/>
              </a:buClr>
              <a:buSzPts val="10400"/>
              <a:buNone/>
              <a:defRPr sz="10800">
                <a:solidFill>
                  <a:schemeClr val="lt1"/>
                </a:solidFill>
              </a:defRPr>
            </a:lvl9pPr>
          </a:lstStyle>
          <a:p/>
        </p:txBody>
      </p:sp>
      <p:pic>
        <p:nvPicPr>
          <p:cNvPr id="61" name="Google Shape;61;p15"/>
          <p:cNvPicPr preferRelativeResize="0"/>
          <p:nvPr/>
        </p:nvPicPr>
        <p:blipFill rotWithShape="1">
          <a:blip r:embed="rId2">
            <a:alphaModFix/>
          </a:blip>
          <a:srcRect b="0" l="0" r="0" t="0"/>
          <a:stretch/>
        </p:blipFill>
        <p:spPr>
          <a:xfrm>
            <a:off x="449050" y="423025"/>
            <a:ext cx="906599" cy="604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8">
    <p:spTree>
      <p:nvGrpSpPr>
        <p:cNvPr id="62" name="Shape 62"/>
        <p:cNvGrpSpPr/>
        <p:nvPr/>
      </p:nvGrpSpPr>
      <p:grpSpPr>
        <a:xfrm>
          <a:off x="0" y="0"/>
          <a:ext cx="0" cy="0"/>
          <a:chOff x="0" y="0"/>
          <a:chExt cx="0" cy="0"/>
        </a:xfrm>
      </p:grpSpPr>
      <p:sp>
        <p:nvSpPr>
          <p:cNvPr id="63" name="Google Shape;63;p16"/>
          <p:cNvSpPr/>
          <p:nvPr/>
        </p:nvSpPr>
        <p:spPr>
          <a:xfrm flipH="1">
            <a:off x="-75"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6"/>
          <p:cNvSpPr/>
          <p:nvPr>
            <p:ph idx="2" type="pic"/>
          </p:nvPr>
        </p:nvSpPr>
        <p:spPr>
          <a:xfrm>
            <a:off x="4572000" y="0"/>
            <a:ext cx="4572000" cy="5143500"/>
          </a:xfrm>
          <a:prstGeom prst="rect">
            <a:avLst/>
          </a:prstGeom>
          <a:noFill/>
          <a:ln>
            <a:noFill/>
          </a:ln>
        </p:spPr>
      </p:sp>
      <p:sp>
        <p:nvSpPr>
          <p:cNvPr id="65" name="Google Shape;65;p16"/>
          <p:cNvSpPr txBox="1"/>
          <p:nvPr>
            <p:ph type="title"/>
          </p:nvPr>
        </p:nvSpPr>
        <p:spPr>
          <a:xfrm>
            <a:off x="547150" y="1919850"/>
            <a:ext cx="3543900" cy="2491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800"/>
              <a:buNone/>
              <a:defRPr sz="1800">
                <a:solidFill>
                  <a:schemeClr val="accent3"/>
                </a:solidFill>
                <a:latin typeface="Poppins Light"/>
                <a:ea typeface="Poppins Light"/>
                <a:cs typeface="Poppins Light"/>
                <a:sym typeface="Poppins Light"/>
              </a:defRPr>
            </a:lvl1pPr>
            <a:lvl2pPr lvl="1" rtl="0" algn="l">
              <a:lnSpc>
                <a:spcPct val="100000"/>
              </a:lnSpc>
              <a:spcBef>
                <a:spcPts val="0"/>
              </a:spcBef>
              <a:spcAft>
                <a:spcPts val="0"/>
              </a:spcAft>
              <a:buSzPts val="2800"/>
              <a:buNone/>
              <a:defRPr>
                <a:latin typeface="Poppins Light"/>
                <a:ea typeface="Poppins Light"/>
                <a:cs typeface="Poppins Light"/>
                <a:sym typeface="Poppins Light"/>
              </a:defRPr>
            </a:lvl2pPr>
            <a:lvl3pPr lvl="2" rtl="0" algn="l">
              <a:lnSpc>
                <a:spcPct val="100000"/>
              </a:lnSpc>
              <a:spcBef>
                <a:spcPts val="0"/>
              </a:spcBef>
              <a:spcAft>
                <a:spcPts val="0"/>
              </a:spcAft>
              <a:buSzPts val="2800"/>
              <a:buNone/>
              <a:defRPr>
                <a:latin typeface="Poppins Light"/>
                <a:ea typeface="Poppins Light"/>
                <a:cs typeface="Poppins Light"/>
                <a:sym typeface="Poppins Light"/>
              </a:defRPr>
            </a:lvl3pPr>
            <a:lvl4pPr lvl="3" rtl="0" algn="l">
              <a:lnSpc>
                <a:spcPct val="100000"/>
              </a:lnSpc>
              <a:spcBef>
                <a:spcPts val="0"/>
              </a:spcBef>
              <a:spcAft>
                <a:spcPts val="0"/>
              </a:spcAft>
              <a:buSzPts val="2800"/>
              <a:buNone/>
              <a:defRPr>
                <a:latin typeface="Poppins Light"/>
                <a:ea typeface="Poppins Light"/>
                <a:cs typeface="Poppins Light"/>
                <a:sym typeface="Poppins Light"/>
              </a:defRPr>
            </a:lvl4pPr>
            <a:lvl5pPr lvl="4" rtl="0" algn="l">
              <a:lnSpc>
                <a:spcPct val="100000"/>
              </a:lnSpc>
              <a:spcBef>
                <a:spcPts val="0"/>
              </a:spcBef>
              <a:spcAft>
                <a:spcPts val="0"/>
              </a:spcAft>
              <a:buSzPts val="2800"/>
              <a:buNone/>
              <a:defRPr>
                <a:latin typeface="Poppins Light"/>
                <a:ea typeface="Poppins Light"/>
                <a:cs typeface="Poppins Light"/>
                <a:sym typeface="Poppins Light"/>
              </a:defRPr>
            </a:lvl5pPr>
            <a:lvl6pPr lvl="5" rtl="0" algn="l">
              <a:lnSpc>
                <a:spcPct val="100000"/>
              </a:lnSpc>
              <a:spcBef>
                <a:spcPts val="0"/>
              </a:spcBef>
              <a:spcAft>
                <a:spcPts val="0"/>
              </a:spcAft>
              <a:buSzPts val="2800"/>
              <a:buNone/>
              <a:defRPr>
                <a:latin typeface="Poppins Light"/>
                <a:ea typeface="Poppins Light"/>
                <a:cs typeface="Poppins Light"/>
                <a:sym typeface="Poppins Light"/>
              </a:defRPr>
            </a:lvl6pPr>
            <a:lvl7pPr lvl="6" rtl="0" algn="l">
              <a:lnSpc>
                <a:spcPct val="100000"/>
              </a:lnSpc>
              <a:spcBef>
                <a:spcPts val="0"/>
              </a:spcBef>
              <a:spcAft>
                <a:spcPts val="0"/>
              </a:spcAft>
              <a:buSzPts val="2800"/>
              <a:buNone/>
              <a:defRPr>
                <a:latin typeface="Poppins Light"/>
                <a:ea typeface="Poppins Light"/>
                <a:cs typeface="Poppins Light"/>
                <a:sym typeface="Poppins Light"/>
              </a:defRPr>
            </a:lvl7pPr>
            <a:lvl8pPr lvl="7" rtl="0" algn="l">
              <a:lnSpc>
                <a:spcPct val="100000"/>
              </a:lnSpc>
              <a:spcBef>
                <a:spcPts val="0"/>
              </a:spcBef>
              <a:spcAft>
                <a:spcPts val="0"/>
              </a:spcAft>
              <a:buSzPts val="2800"/>
              <a:buNone/>
              <a:defRPr>
                <a:latin typeface="Poppins Light"/>
                <a:ea typeface="Poppins Light"/>
                <a:cs typeface="Poppins Light"/>
                <a:sym typeface="Poppins Light"/>
              </a:defRPr>
            </a:lvl8pPr>
            <a:lvl9pPr lvl="8" rtl="0" algn="l">
              <a:lnSpc>
                <a:spcPct val="100000"/>
              </a:lnSpc>
              <a:spcBef>
                <a:spcPts val="0"/>
              </a:spcBef>
              <a:spcAft>
                <a:spcPts val="0"/>
              </a:spcAft>
              <a:buSzPts val="2800"/>
              <a:buNone/>
              <a:defRPr>
                <a:latin typeface="Poppins Light"/>
                <a:ea typeface="Poppins Light"/>
                <a:cs typeface="Poppins Light"/>
                <a:sym typeface="Poppins Ligh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8_1">
    <p:spTree>
      <p:nvGrpSpPr>
        <p:cNvPr id="66" name="Shape 66"/>
        <p:cNvGrpSpPr/>
        <p:nvPr/>
      </p:nvGrpSpPr>
      <p:grpSpPr>
        <a:xfrm>
          <a:off x="0" y="0"/>
          <a:ext cx="0" cy="0"/>
          <a:chOff x="0" y="0"/>
          <a:chExt cx="0" cy="0"/>
        </a:xfrm>
      </p:grpSpPr>
      <p:sp>
        <p:nvSpPr>
          <p:cNvPr id="67" name="Google Shape;67;p17"/>
          <p:cNvSpPr/>
          <p:nvPr>
            <p:ph idx="2" type="pic"/>
          </p:nvPr>
        </p:nvSpPr>
        <p:spPr>
          <a:xfrm>
            <a:off x="0" y="0"/>
            <a:ext cx="4572000" cy="5143500"/>
          </a:xfrm>
          <a:prstGeom prst="rect">
            <a:avLst/>
          </a:prstGeom>
          <a:noFill/>
          <a:ln>
            <a:noFill/>
          </a:ln>
        </p:spPr>
      </p:sp>
      <p:sp>
        <p:nvSpPr>
          <p:cNvPr id="68" name="Google Shape;68;p17"/>
          <p:cNvSpPr/>
          <p:nvPr/>
        </p:nvSpPr>
        <p:spPr>
          <a:xfrm flipH="1">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7"/>
          <p:cNvSpPr txBox="1"/>
          <p:nvPr>
            <p:ph type="title"/>
          </p:nvPr>
        </p:nvSpPr>
        <p:spPr>
          <a:xfrm>
            <a:off x="5119225" y="1919850"/>
            <a:ext cx="3543900" cy="2491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800"/>
              <a:buNone/>
              <a:defRPr sz="1800">
                <a:solidFill>
                  <a:schemeClr val="accent3"/>
                </a:solidFill>
                <a:latin typeface="Poppins Light"/>
                <a:ea typeface="Poppins Light"/>
                <a:cs typeface="Poppins Light"/>
                <a:sym typeface="Poppins Light"/>
              </a:defRPr>
            </a:lvl1pPr>
            <a:lvl2pPr lvl="1" rtl="0" algn="l">
              <a:lnSpc>
                <a:spcPct val="100000"/>
              </a:lnSpc>
              <a:spcBef>
                <a:spcPts val="0"/>
              </a:spcBef>
              <a:spcAft>
                <a:spcPts val="0"/>
              </a:spcAft>
              <a:buSzPts val="2800"/>
              <a:buNone/>
              <a:defRPr>
                <a:latin typeface="Poppins Light"/>
                <a:ea typeface="Poppins Light"/>
                <a:cs typeface="Poppins Light"/>
                <a:sym typeface="Poppins Light"/>
              </a:defRPr>
            </a:lvl2pPr>
            <a:lvl3pPr lvl="2" rtl="0" algn="l">
              <a:lnSpc>
                <a:spcPct val="100000"/>
              </a:lnSpc>
              <a:spcBef>
                <a:spcPts val="0"/>
              </a:spcBef>
              <a:spcAft>
                <a:spcPts val="0"/>
              </a:spcAft>
              <a:buSzPts val="2800"/>
              <a:buNone/>
              <a:defRPr>
                <a:latin typeface="Poppins Light"/>
                <a:ea typeface="Poppins Light"/>
                <a:cs typeface="Poppins Light"/>
                <a:sym typeface="Poppins Light"/>
              </a:defRPr>
            </a:lvl3pPr>
            <a:lvl4pPr lvl="3" rtl="0" algn="l">
              <a:lnSpc>
                <a:spcPct val="100000"/>
              </a:lnSpc>
              <a:spcBef>
                <a:spcPts val="0"/>
              </a:spcBef>
              <a:spcAft>
                <a:spcPts val="0"/>
              </a:spcAft>
              <a:buSzPts val="2800"/>
              <a:buNone/>
              <a:defRPr>
                <a:latin typeface="Poppins Light"/>
                <a:ea typeface="Poppins Light"/>
                <a:cs typeface="Poppins Light"/>
                <a:sym typeface="Poppins Light"/>
              </a:defRPr>
            </a:lvl4pPr>
            <a:lvl5pPr lvl="4" rtl="0" algn="l">
              <a:lnSpc>
                <a:spcPct val="100000"/>
              </a:lnSpc>
              <a:spcBef>
                <a:spcPts val="0"/>
              </a:spcBef>
              <a:spcAft>
                <a:spcPts val="0"/>
              </a:spcAft>
              <a:buSzPts val="2800"/>
              <a:buNone/>
              <a:defRPr>
                <a:latin typeface="Poppins Light"/>
                <a:ea typeface="Poppins Light"/>
                <a:cs typeface="Poppins Light"/>
                <a:sym typeface="Poppins Light"/>
              </a:defRPr>
            </a:lvl5pPr>
            <a:lvl6pPr lvl="5" rtl="0" algn="l">
              <a:lnSpc>
                <a:spcPct val="100000"/>
              </a:lnSpc>
              <a:spcBef>
                <a:spcPts val="0"/>
              </a:spcBef>
              <a:spcAft>
                <a:spcPts val="0"/>
              </a:spcAft>
              <a:buSzPts val="2800"/>
              <a:buNone/>
              <a:defRPr>
                <a:latin typeface="Poppins Light"/>
                <a:ea typeface="Poppins Light"/>
                <a:cs typeface="Poppins Light"/>
                <a:sym typeface="Poppins Light"/>
              </a:defRPr>
            </a:lvl6pPr>
            <a:lvl7pPr lvl="6" rtl="0" algn="l">
              <a:lnSpc>
                <a:spcPct val="100000"/>
              </a:lnSpc>
              <a:spcBef>
                <a:spcPts val="0"/>
              </a:spcBef>
              <a:spcAft>
                <a:spcPts val="0"/>
              </a:spcAft>
              <a:buSzPts val="2800"/>
              <a:buNone/>
              <a:defRPr>
                <a:latin typeface="Poppins Light"/>
                <a:ea typeface="Poppins Light"/>
                <a:cs typeface="Poppins Light"/>
                <a:sym typeface="Poppins Light"/>
              </a:defRPr>
            </a:lvl7pPr>
            <a:lvl8pPr lvl="7" rtl="0" algn="l">
              <a:lnSpc>
                <a:spcPct val="100000"/>
              </a:lnSpc>
              <a:spcBef>
                <a:spcPts val="0"/>
              </a:spcBef>
              <a:spcAft>
                <a:spcPts val="0"/>
              </a:spcAft>
              <a:buSzPts val="2800"/>
              <a:buNone/>
              <a:defRPr>
                <a:latin typeface="Poppins Light"/>
                <a:ea typeface="Poppins Light"/>
                <a:cs typeface="Poppins Light"/>
                <a:sym typeface="Poppins Light"/>
              </a:defRPr>
            </a:lvl8pPr>
            <a:lvl9pPr lvl="8" rtl="0" algn="l">
              <a:lnSpc>
                <a:spcPct val="100000"/>
              </a:lnSpc>
              <a:spcBef>
                <a:spcPts val="0"/>
              </a:spcBef>
              <a:spcAft>
                <a:spcPts val="0"/>
              </a:spcAft>
              <a:buSzPts val="2800"/>
              <a:buNone/>
              <a:defRPr>
                <a:latin typeface="Poppins Light"/>
                <a:ea typeface="Poppins Light"/>
                <a:cs typeface="Poppins Light"/>
                <a:sym typeface="Poppins Ligh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
  <p:cSld name="BLANK_1">
    <p:spTree>
      <p:nvGrpSpPr>
        <p:cNvPr id="70" name="Shape 70"/>
        <p:cNvGrpSpPr/>
        <p:nvPr/>
      </p:nvGrpSpPr>
      <p:grpSpPr>
        <a:xfrm>
          <a:off x="0" y="0"/>
          <a:ext cx="0" cy="0"/>
          <a:chOff x="0" y="0"/>
          <a:chExt cx="0" cy="0"/>
        </a:xfrm>
      </p:grpSpPr>
      <p:sp>
        <p:nvSpPr>
          <p:cNvPr id="71" name="Google Shape;71;p18"/>
          <p:cNvSpPr txBox="1"/>
          <p:nvPr>
            <p:ph type="title"/>
          </p:nvPr>
        </p:nvSpPr>
        <p:spPr>
          <a:xfrm>
            <a:off x="495300" y="295275"/>
            <a:ext cx="4124400" cy="13050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0"/>
              </a:spcBef>
              <a:spcAft>
                <a:spcPts val="0"/>
              </a:spcAft>
              <a:buClr>
                <a:schemeClr val="accent2"/>
              </a:buClr>
              <a:buSzPts val="3000"/>
              <a:buNone/>
              <a:defRPr>
                <a:solidFill>
                  <a:schemeClr val="accent2"/>
                </a:solidFill>
              </a:defRPr>
            </a:lvl1pPr>
            <a:lvl2pPr lvl="1" rtl="0" algn="l">
              <a:lnSpc>
                <a:spcPct val="90000"/>
              </a:lnSpc>
              <a:spcBef>
                <a:spcPts val="0"/>
              </a:spcBef>
              <a:spcAft>
                <a:spcPts val="0"/>
              </a:spcAft>
              <a:buClr>
                <a:schemeClr val="accent2"/>
              </a:buClr>
              <a:buSzPts val="2800"/>
              <a:buNone/>
              <a:defRPr>
                <a:solidFill>
                  <a:schemeClr val="accent2"/>
                </a:solidFill>
              </a:defRPr>
            </a:lvl2pPr>
            <a:lvl3pPr lvl="2" rtl="0" algn="l">
              <a:lnSpc>
                <a:spcPct val="90000"/>
              </a:lnSpc>
              <a:spcBef>
                <a:spcPts val="0"/>
              </a:spcBef>
              <a:spcAft>
                <a:spcPts val="0"/>
              </a:spcAft>
              <a:buClr>
                <a:schemeClr val="accent2"/>
              </a:buClr>
              <a:buSzPts val="2800"/>
              <a:buNone/>
              <a:defRPr>
                <a:solidFill>
                  <a:schemeClr val="accent2"/>
                </a:solidFill>
              </a:defRPr>
            </a:lvl3pPr>
            <a:lvl4pPr lvl="3" rtl="0" algn="l">
              <a:lnSpc>
                <a:spcPct val="90000"/>
              </a:lnSpc>
              <a:spcBef>
                <a:spcPts val="0"/>
              </a:spcBef>
              <a:spcAft>
                <a:spcPts val="0"/>
              </a:spcAft>
              <a:buClr>
                <a:schemeClr val="accent2"/>
              </a:buClr>
              <a:buSzPts val="2800"/>
              <a:buNone/>
              <a:defRPr>
                <a:solidFill>
                  <a:schemeClr val="accent2"/>
                </a:solidFill>
              </a:defRPr>
            </a:lvl4pPr>
            <a:lvl5pPr lvl="4" rtl="0" algn="l">
              <a:lnSpc>
                <a:spcPct val="90000"/>
              </a:lnSpc>
              <a:spcBef>
                <a:spcPts val="0"/>
              </a:spcBef>
              <a:spcAft>
                <a:spcPts val="0"/>
              </a:spcAft>
              <a:buClr>
                <a:schemeClr val="accent2"/>
              </a:buClr>
              <a:buSzPts val="2800"/>
              <a:buNone/>
              <a:defRPr>
                <a:solidFill>
                  <a:schemeClr val="accent2"/>
                </a:solidFill>
              </a:defRPr>
            </a:lvl5pPr>
            <a:lvl6pPr lvl="5" rtl="0" algn="l">
              <a:lnSpc>
                <a:spcPct val="90000"/>
              </a:lnSpc>
              <a:spcBef>
                <a:spcPts val="0"/>
              </a:spcBef>
              <a:spcAft>
                <a:spcPts val="0"/>
              </a:spcAft>
              <a:buClr>
                <a:schemeClr val="accent2"/>
              </a:buClr>
              <a:buSzPts val="2800"/>
              <a:buNone/>
              <a:defRPr>
                <a:solidFill>
                  <a:schemeClr val="accent2"/>
                </a:solidFill>
              </a:defRPr>
            </a:lvl6pPr>
            <a:lvl7pPr lvl="6" rtl="0" algn="l">
              <a:lnSpc>
                <a:spcPct val="90000"/>
              </a:lnSpc>
              <a:spcBef>
                <a:spcPts val="0"/>
              </a:spcBef>
              <a:spcAft>
                <a:spcPts val="0"/>
              </a:spcAft>
              <a:buClr>
                <a:schemeClr val="accent2"/>
              </a:buClr>
              <a:buSzPts val="2800"/>
              <a:buNone/>
              <a:defRPr>
                <a:solidFill>
                  <a:schemeClr val="accent2"/>
                </a:solidFill>
              </a:defRPr>
            </a:lvl7pPr>
            <a:lvl8pPr lvl="7" rtl="0" algn="l">
              <a:lnSpc>
                <a:spcPct val="90000"/>
              </a:lnSpc>
              <a:spcBef>
                <a:spcPts val="0"/>
              </a:spcBef>
              <a:spcAft>
                <a:spcPts val="0"/>
              </a:spcAft>
              <a:buClr>
                <a:schemeClr val="accent2"/>
              </a:buClr>
              <a:buSzPts val="2800"/>
              <a:buNone/>
              <a:defRPr>
                <a:solidFill>
                  <a:schemeClr val="accent2"/>
                </a:solidFill>
              </a:defRPr>
            </a:lvl8pPr>
            <a:lvl9pPr lvl="8" rtl="0" algn="l">
              <a:lnSpc>
                <a:spcPct val="90000"/>
              </a:lnSpc>
              <a:spcBef>
                <a:spcPts val="0"/>
              </a:spcBef>
              <a:spcAft>
                <a:spcPts val="0"/>
              </a:spcAft>
              <a:buClr>
                <a:schemeClr val="accent2"/>
              </a:buClr>
              <a:buSzPts val="2800"/>
              <a:buNone/>
              <a:defRPr>
                <a:solidFill>
                  <a:schemeClr val="accent2"/>
                </a:solidFill>
              </a:defRPr>
            </a:lvl9pPr>
          </a:lstStyle>
          <a:p/>
        </p:txBody>
      </p:sp>
      <p:sp>
        <p:nvSpPr>
          <p:cNvPr id="72" name="Google Shape;72;p18"/>
          <p:cNvSpPr/>
          <p:nvPr>
            <p:ph idx="2" type="pic"/>
          </p:nvPr>
        </p:nvSpPr>
        <p:spPr>
          <a:xfrm>
            <a:off x="5248275" y="2571750"/>
            <a:ext cx="3905400" cy="2571900"/>
          </a:xfrm>
          <a:prstGeom prst="rect">
            <a:avLst/>
          </a:prstGeom>
          <a:noFill/>
          <a:ln>
            <a:noFill/>
          </a:ln>
        </p:spPr>
      </p:sp>
      <p:sp>
        <p:nvSpPr>
          <p:cNvPr id="73" name="Google Shape;73;p18"/>
          <p:cNvSpPr txBox="1"/>
          <p:nvPr>
            <p:ph idx="1" type="body"/>
          </p:nvPr>
        </p:nvSpPr>
        <p:spPr>
          <a:xfrm>
            <a:off x="495300" y="1695450"/>
            <a:ext cx="4295700" cy="30033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317500" lvl="4" marL="2286000" rtl="0" algn="l">
              <a:lnSpc>
                <a:spcPct val="100000"/>
              </a:lnSpc>
              <a:spcBef>
                <a:spcPts val="1200"/>
              </a:spcBef>
              <a:spcAft>
                <a:spcPts val="0"/>
              </a:spcAft>
              <a:buSzPts val="1400"/>
              <a:buChar char="○"/>
              <a:defRPr/>
            </a:lvl5pPr>
            <a:lvl6pPr indent="-317500" lvl="5" marL="2743200" rtl="0" algn="l">
              <a:lnSpc>
                <a:spcPct val="100000"/>
              </a:lnSpc>
              <a:spcBef>
                <a:spcPts val="1200"/>
              </a:spcBef>
              <a:spcAft>
                <a:spcPts val="0"/>
              </a:spcAft>
              <a:buSzPts val="1400"/>
              <a:buChar char="■"/>
              <a:defRPr/>
            </a:lvl6pPr>
            <a:lvl7pPr indent="-317500" lvl="6" marL="3200400" rtl="0" algn="l">
              <a:lnSpc>
                <a:spcPct val="100000"/>
              </a:lnSpc>
              <a:spcBef>
                <a:spcPts val="1200"/>
              </a:spcBef>
              <a:spcAft>
                <a:spcPts val="0"/>
              </a:spcAft>
              <a:buSzPts val="1400"/>
              <a:buChar char="●"/>
              <a:defRPr/>
            </a:lvl7pPr>
            <a:lvl8pPr indent="-317500" lvl="7" marL="3657600" rtl="0" algn="l">
              <a:lnSpc>
                <a:spcPct val="100000"/>
              </a:lnSpc>
              <a:spcBef>
                <a:spcPts val="1200"/>
              </a:spcBef>
              <a:spcAft>
                <a:spcPts val="0"/>
              </a:spcAft>
              <a:buSzPts val="1400"/>
              <a:buChar char="○"/>
              <a:defRPr/>
            </a:lvl8pPr>
            <a:lvl9pPr indent="-317500" lvl="8" marL="4114800" rtl="0" algn="l">
              <a:lnSpc>
                <a:spcPct val="100000"/>
              </a:lnSpc>
              <a:spcBef>
                <a:spcPts val="1200"/>
              </a:spcBef>
              <a:spcAft>
                <a:spcPts val="1200"/>
              </a:spcAft>
              <a:buSzPts val="1400"/>
              <a:buChar char="■"/>
              <a:defRPr/>
            </a:lvl9pPr>
          </a:lstStyle>
          <a:p/>
        </p:txBody>
      </p:sp>
      <p:sp>
        <p:nvSpPr>
          <p:cNvPr id="74" name="Google Shape;74;p18"/>
          <p:cNvSpPr/>
          <p:nvPr>
            <p:ph idx="3" type="pic"/>
          </p:nvPr>
        </p:nvSpPr>
        <p:spPr>
          <a:xfrm>
            <a:off x="5248275" y="0"/>
            <a:ext cx="3905400" cy="2571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slide yellow 1">
  <p:cSld name="TITLE_1_1_1_1_1_1">
    <p:bg>
      <p:bgPr>
        <a:solidFill>
          <a:schemeClr val="accent1"/>
        </a:solidFill>
      </p:bgPr>
    </p:bg>
    <p:spTree>
      <p:nvGrpSpPr>
        <p:cNvPr id="75" name="Shape 75"/>
        <p:cNvGrpSpPr/>
        <p:nvPr/>
      </p:nvGrpSpPr>
      <p:grpSpPr>
        <a:xfrm>
          <a:off x="0" y="0"/>
          <a:ext cx="0" cy="0"/>
          <a:chOff x="0" y="0"/>
          <a:chExt cx="0" cy="0"/>
        </a:xfrm>
      </p:grpSpPr>
      <p:sp>
        <p:nvSpPr>
          <p:cNvPr id="76" name="Google Shape;76;p19"/>
          <p:cNvSpPr txBox="1"/>
          <p:nvPr/>
        </p:nvSpPr>
        <p:spPr>
          <a:xfrm>
            <a:off x="1355650" y="3396875"/>
            <a:ext cx="4048500" cy="53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7316F"/>
              </a:solidFill>
              <a:latin typeface="Montserrat"/>
              <a:ea typeface="Montserrat"/>
              <a:cs typeface="Montserrat"/>
              <a:sym typeface="Montserrat"/>
            </a:endParaRPr>
          </a:p>
        </p:txBody>
      </p:sp>
      <p:sp>
        <p:nvSpPr>
          <p:cNvPr id="77" name="Google Shape;77;p19"/>
          <p:cNvSpPr txBox="1"/>
          <p:nvPr/>
        </p:nvSpPr>
        <p:spPr>
          <a:xfrm>
            <a:off x="1080000" y="2834125"/>
            <a:ext cx="6840000" cy="148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7316F"/>
              </a:solidFill>
              <a:latin typeface="Montserrat"/>
              <a:ea typeface="Montserrat"/>
              <a:cs typeface="Montserrat"/>
              <a:sym typeface="Montserrat"/>
            </a:endParaRPr>
          </a:p>
        </p:txBody>
      </p:sp>
      <p:sp>
        <p:nvSpPr>
          <p:cNvPr id="78" name="Google Shape;78;p19"/>
          <p:cNvSpPr txBox="1"/>
          <p:nvPr>
            <p:ph type="title"/>
          </p:nvPr>
        </p:nvSpPr>
        <p:spPr>
          <a:xfrm>
            <a:off x="4419600" y="3396875"/>
            <a:ext cx="4263600" cy="1362000"/>
          </a:xfrm>
          <a:prstGeom prst="rect">
            <a:avLst/>
          </a:prstGeom>
          <a:noFill/>
          <a:ln>
            <a:noFill/>
          </a:ln>
        </p:spPr>
        <p:txBody>
          <a:bodyPr anchorCtr="0" anchor="b" bIns="91425" lIns="91425" spcFirstLastPara="1" rIns="68475" wrap="square" tIns="91425">
            <a:noAutofit/>
          </a:bodyPr>
          <a:lstStyle>
            <a:lvl1pPr lvl="0" rtl="0" algn="r">
              <a:lnSpc>
                <a:spcPct val="80000"/>
              </a:lnSpc>
              <a:spcBef>
                <a:spcPts val="0"/>
              </a:spcBef>
              <a:spcAft>
                <a:spcPts val="0"/>
              </a:spcAft>
              <a:buClr>
                <a:schemeClr val="lt1"/>
              </a:buClr>
              <a:buSzPts val="7200"/>
              <a:buNone/>
              <a:defRPr sz="7200">
                <a:solidFill>
                  <a:schemeClr val="lt1"/>
                </a:solidFill>
              </a:defRPr>
            </a:lvl1pPr>
            <a:lvl2pPr lvl="1" rtl="0" algn="l">
              <a:lnSpc>
                <a:spcPct val="100000"/>
              </a:lnSpc>
              <a:spcBef>
                <a:spcPts val="0"/>
              </a:spcBef>
              <a:spcAft>
                <a:spcPts val="0"/>
              </a:spcAft>
              <a:buClr>
                <a:schemeClr val="lt1"/>
              </a:buClr>
              <a:buSzPts val="10400"/>
              <a:buNone/>
              <a:defRPr sz="10800">
                <a:solidFill>
                  <a:schemeClr val="lt1"/>
                </a:solidFill>
              </a:defRPr>
            </a:lvl2pPr>
            <a:lvl3pPr lvl="2" rtl="0" algn="l">
              <a:lnSpc>
                <a:spcPct val="100000"/>
              </a:lnSpc>
              <a:spcBef>
                <a:spcPts val="0"/>
              </a:spcBef>
              <a:spcAft>
                <a:spcPts val="0"/>
              </a:spcAft>
              <a:buClr>
                <a:schemeClr val="lt1"/>
              </a:buClr>
              <a:buSzPts val="10400"/>
              <a:buNone/>
              <a:defRPr sz="10800">
                <a:solidFill>
                  <a:schemeClr val="lt1"/>
                </a:solidFill>
              </a:defRPr>
            </a:lvl3pPr>
            <a:lvl4pPr lvl="3" rtl="0" algn="l">
              <a:lnSpc>
                <a:spcPct val="100000"/>
              </a:lnSpc>
              <a:spcBef>
                <a:spcPts val="0"/>
              </a:spcBef>
              <a:spcAft>
                <a:spcPts val="0"/>
              </a:spcAft>
              <a:buClr>
                <a:schemeClr val="lt1"/>
              </a:buClr>
              <a:buSzPts val="10400"/>
              <a:buNone/>
              <a:defRPr sz="10800">
                <a:solidFill>
                  <a:schemeClr val="lt1"/>
                </a:solidFill>
              </a:defRPr>
            </a:lvl4pPr>
            <a:lvl5pPr lvl="4" rtl="0" algn="l">
              <a:lnSpc>
                <a:spcPct val="100000"/>
              </a:lnSpc>
              <a:spcBef>
                <a:spcPts val="0"/>
              </a:spcBef>
              <a:spcAft>
                <a:spcPts val="0"/>
              </a:spcAft>
              <a:buClr>
                <a:schemeClr val="lt1"/>
              </a:buClr>
              <a:buSzPts val="10400"/>
              <a:buNone/>
              <a:defRPr sz="10800">
                <a:solidFill>
                  <a:schemeClr val="lt1"/>
                </a:solidFill>
              </a:defRPr>
            </a:lvl5pPr>
            <a:lvl6pPr lvl="5" rtl="0" algn="l">
              <a:lnSpc>
                <a:spcPct val="100000"/>
              </a:lnSpc>
              <a:spcBef>
                <a:spcPts val="0"/>
              </a:spcBef>
              <a:spcAft>
                <a:spcPts val="0"/>
              </a:spcAft>
              <a:buClr>
                <a:schemeClr val="lt1"/>
              </a:buClr>
              <a:buSzPts val="10400"/>
              <a:buNone/>
              <a:defRPr sz="10800">
                <a:solidFill>
                  <a:schemeClr val="lt1"/>
                </a:solidFill>
              </a:defRPr>
            </a:lvl6pPr>
            <a:lvl7pPr lvl="6" rtl="0" algn="l">
              <a:lnSpc>
                <a:spcPct val="100000"/>
              </a:lnSpc>
              <a:spcBef>
                <a:spcPts val="0"/>
              </a:spcBef>
              <a:spcAft>
                <a:spcPts val="0"/>
              </a:spcAft>
              <a:buClr>
                <a:schemeClr val="lt1"/>
              </a:buClr>
              <a:buSzPts val="10400"/>
              <a:buNone/>
              <a:defRPr sz="10800">
                <a:solidFill>
                  <a:schemeClr val="lt1"/>
                </a:solidFill>
              </a:defRPr>
            </a:lvl7pPr>
            <a:lvl8pPr lvl="7" rtl="0" algn="l">
              <a:lnSpc>
                <a:spcPct val="100000"/>
              </a:lnSpc>
              <a:spcBef>
                <a:spcPts val="0"/>
              </a:spcBef>
              <a:spcAft>
                <a:spcPts val="0"/>
              </a:spcAft>
              <a:buClr>
                <a:schemeClr val="lt1"/>
              </a:buClr>
              <a:buSzPts val="10400"/>
              <a:buNone/>
              <a:defRPr sz="10800">
                <a:solidFill>
                  <a:schemeClr val="lt1"/>
                </a:solidFill>
              </a:defRPr>
            </a:lvl8pPr>
            <a:lvl9pPr lvl="8" rtl="0" algn="l">
              <a:lnSpc>
                <a:spcPct val="100000"/>
              </a:lnSpc>
              <a:spcBef>
                <a:spcPts val="0"/>
              </a:spcBef>
              <a:spcAft>
                <a:spcPts val="0"/>
              </a:spcAft>
              <a:buClr>
                <a:schemeClr val="lt1"/>
              </a:buClr>
              <a:buSzPts val="10400"/>
              <a:buNone/>
              <a:defRPr sz="10800">
                <a:solidFill>
                  <a:schemeClr val="lt1"/>
                </a:solidFill>
              </a:defRPr>
            </a:lvl9pPr>
          </a:lstStyle>
          <a:p/>
        </p:txBody>
      </p:sp>
      <p:pic>
        <p:nvPicPr>
          <p:cNvPr id="79" name="Google Shape;79;p19"/>
          <p:cNvPicPr preferRelativeResize="0"/>
          <p:nvPr/>
        </p:nvPicPr>
        <p:blipFill rotWithShape="1">
          <a:blip r:embed="rId2">
            <a:alphaModFix/>
          </a:blip>
          <a:srcRect b="0" l="0" r="0" t="0"/>
          <a:stretch/>
        </p:blipFill>
        <p:spPr>
          <a:xfrm>
            <a:off x="7776600" y="423025"/>
            <a:ext cx="906599" cy="604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bg>
      <p:bgPr>
        <a:solidFill>
          <a:schemeClr val="dk1"/>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335625" y="399550"/>
            <a:ext cx="8351100" cy="895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2800"/>
              <a:buNone/>
              <a:defRPr sz="2800">
                <a:solidFill>
                  <a:schemeClr val="lt1"/>
                </a:solidFill>
              </a:defRPr>
            </a:lvl1pPr>
            <a:lvl2pPr lvl="1" rtl="0" algn="l">
              <a:lnSpc>
                <a:spcPct val="100000"/>
              </a:lnSpc>
              <a:spcBef>
                <a:spcPts val="0"/>
              </a:spcBef>
              <a:spcAft>
                <a:spcPts val="0"/>
              </a:spcAft>
              <a:buClr>
                <a:schemeClr val="accent3"/>
              </a:buClr>
              <a:buSzPts val="2800"/>
              <a:buNone/>
              <a:defRPr>
                <a:solidFill>
                  <a:schemeClr val="accent3"/>
                </a:solidFill>
              </a:defRPr>
            </a:lvl2pPr>
            <a:lvl3pPr lvl="2" rtl="0" algn="l">
              <a:lnSpc>
                <a:spcPct val="100000"/>
              </a:lnSpc>
              <a:spcBef>
                <a:spcPts val="0"/>
              </a:spcBef>
              <a:spcAft>
                <a:spcPts val="0"/>
              </a:spcAft>
              <a:buClr>
                <a:schemeClr val="accent3"/>
              </a:buClr>
              <a:buSzPts val="2800"/>
              <a:buNone/>
              <a:defRPr>
                <a:solidFill>
                  <a:schemeClr val="accent3"/>
                </a:solidFill>
              </a:defRPr>
            </a:lvl3pPr>
            <a:lvl4pPr lvl="3" rtl="0" algn="l">
              <a:lnSpc>
                <a:spcPct val="100000"/>
              </a:lnSpc>
              <a:spcBef>
                <a:spcPts val="0"/>
              </a:spcBef>
              <a:spcAft>
                <a:spcPts val="0"/>
              </a:spcAft>
              <a:buClr>
                <a:schemeClr val="accent3"/>
              </a:buClr>
              <a:buSzPts val="2800"/>
              <a:buNone/>
              <a:defRPr>
                <a:solidFill>
                  <a:schemeClr val="accent3"/>
                </a:solidFill>
              </a:defRPr>
            </a:lvl4pPr>
            <a:lvl5pPr lvl="4" rtl="0" algn="l">
              <a:lnSpc>
                <a:spcPct val="100000"/>
              </a:lnSpc>
              <a:spcBef>
                <a:spcPts val="0"/>
              </a:spcBef>
              <a:spcAft>
                <a:spcPts val="0"/>
              </a:spcAft>
              <a:buClr>
                <a:schemeClr val="accent3"/>
              </a:buClr>
              <a:buSzPts val="2800"/>
              <a:buNone/>
              <a:defRPr>
                <a:solidFill>
                  <a:schemeClr val="accent3"/>
                </a:solidFill>
              </a:defRPr>
            </a:lvl5pPr>
            <a:lvl6pPr lvl="5" rtl="0" algn="l">
              <a:lnSpc>
                <a:spcPct val="100000"/>
              </a:lnSpc>
              <a:spcBef>
                <a:spcPts val="0"/>
              </a:spcBef>
              <a:spcAft>
                <a:spcPts val="0"/>
              </a:spcAft>
              <a:buClr>
                <a:schemeClr val="accent3"/>
              </a:buClr>
              <a:buSzPts val="2800"/>
              <a:buNone/>
              <a:defRPr>
                <a:solidFill>
                  <a:schemeClr val="accent3"/>
                </a:solidFill>
              </a:defRPr>
            </a:lvl6pPr>
            <a:lvl7pPr lvl="6" rtl="0" algn="l">
              <a:lnSpc>
                <a:spcPct val="100000"/>
              </a:lnSpc>
              <a:spcBef>
                <a:spcPts val="0"/>
              </a:spcBef>
              <a:spcAft>
                <a:spcPts val="0"/>
              </a:spcAft>
              <a:buClr>
                <a:schemeClr val="accent3"/>
              </a:buClr>
              <a:buSzPts val="2800"/>
              <a:buNone/>
              <a:defRPr>
                <a:solidFill>
                  <a:schemeClr val="accent3"/>
                </a:solidFill>
              </a:defRPr>
            </a:lvl7pPr>
            <a:lvl8pPr lvl="7" rtl="0" algn="l">
              <a:lnSpc>
                <a:spcPct val="100000"/>
              </a:lnSpc>
              <a:spcBef>
                <a:spcPts val="0"/>
              </a:spcBef>
              <a:spcAft>
                <a:spcPts val="0"/>
              </a:spcAft>
              <a:buClr>
                <a:schemeClr val="accent3"/>
              </a:buClr>
              <a:buSzPts val="2800"/>
              <a:buNone/>
              <a:defRPr>
                <a:solidFill>
                  <a:schemeClr val="accent3"/>
                </a:solidFill>
              </a:defRPr>
            </a:lvl8pPr>
            <a:lvl9pPr lvl="8" rtl="0" algn="l">
              <a:lnSpc>
                <a:spcPct val="100000"/>
              </a:lnSpc>
              <a:spcBef>
                <a:spcPts val="0"/>
              </a:spcBef>
              <a:spcAft>
                <a:spcPts val="0"/>
              </a:spcAft>
              <a:buClr>
                <a:schemeClr val="accent3"/>
              </a:buClr>
              <a:buSzPts val="2800"/>
              <a:buNone/>
              <a:defRPr>
                <a:solidFill>
                  <a:schemeClr val="accent3"/>
                </a:solidFill>
              </a:defRPr>
            </a:lvl9pPr>
          </a:lstStyle>
          <a:p/>
        </p:txBody>
      </p:sp>
      <p:sp>
        <p:nvSpPr>
          <p:cNvPr id="82" name="Google Shape;82;p20"/>
          <p:cNvSpPr txBox="1"/>
          <p:nvPr>
            <p:ph idx="1" type="body"/>
          </p:nvPr>
        </p:nvSpPr>
        <p:spPr>
          <a:xfrm>
            <a:off x="335625" y="1552575"/>
            <a:ext cx="8236800" cy="31242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Clr>
                <a:schemeClr val="lt1"/>
              </a:buClr>
              <a:buSzPts val="1400"/>
              <a:buChar char="●"/>
              <a:defRPr>
                <a:solidFill>
                  <a:schemeClr val="lt1"/>
                </a:solidFill>
              </a:defRPr>
            </a:lvl1pPr>
            <a:lvl2pPr indent="-317500" lvl="1" marL="914400" rtl="0" algn="l">
              <a:lnSpc>
                <a:spcPct val="100000"/>
              </a:lnSpc>
              <a:spcBef>
                <a:spcPts val="1200"/>
              </a:spcBef>
              <a:spcAft>
                <a:spcPts val="0"/>
              </a:spcAft>
              <a:buClr>
                <a:schemeClr val="lt1"/>
              </a:buClr>
              <a:buSzPts val="1400"/>
              <a:buChar char="○"/>
              <a:defRPr>
                <a:solidFill>
                  <a:schemeClr val="lt1"/>
                </a:solidFill>
              </a:defRPr>
            </a:lvl2pPr>
            <a:lvl3pPr indent="-317500" lvl="2" marL="1371600" rtl="0" algn="l">
              <a:lnSpc>
                <a:spcPct val="100000"/>
              </a:lnSpc>
              <a:spcBef>
                <a:spcPts val="1200"/>
              </a:spcBef>
              <a:spcAft>
                <a:spcPts val="0"/>
              </a:spcAft>
              <a:buClr>
                <a:schemeClr val="lt1"/>
              </a:buClr>
              <a:buSzPts val="1400"/>
              <a:buChar char="■"/>
              <a:defRPr>
                <a:solidFill>
                  <a:schemeClr val="lt1"/>
                </a:solidFill>
              </a:defRPr>
            </a:lvl3pPr>
            <a:lvl4pPr indent="-317500" lvl="3" marL="1828800" rtl="0" algn="l">
              <a:lnSpc>
                <a:spcPct val="100000"/>
              </a:lnSpc>
              <a:spcBef>
                <a:spcPts val="1200"/>
              </a:spcBef>
              <a:spcAft>
                <a:spcPts val="0"/>
              </a:spcAft>
              <a:buClr>
                <a:schemeClr val="lt1"/>
              </a:buClr>
              <a:buSzPts val="1400"/>
              <a:buChar char="●"/>
              <a:defRPr>
                <a:solidFill>
                  <a:schemeClr val="lt1"/>
                </a:solidFill>
              </a:defRPr>
            </a:lvl4pPr>
            <a:lvl5pPr indent="-317500" lvl="4" marL="2286000" rtl="0" algn="l">
              <a:lnSpc>
                <a:spcPct val="100000"/>
              </a:lnSpc>
              <a:spcBef>
                <a:spcPts val="1200"/>
              </a:spcBef>
              <a:spcAft>
                <a:spcPts val="0"/>
              </a:spcAft>
              <a:buClr>
                <a:schemeClr val="lt1"/>
              </a:buClr>
              <a:buSzPts val="1400"/>
              <a:buChar char="○"/>
              <a:defRPr>
                <a:solidFill>
                  <a:schemeClr val="lt1"/>
                </a:solidFill>
              </a:defRPr>
            </a:lvl5pPr>
            <a:lvl6pPr indent="-317500" lvl="5" marL="2743200" rtl="0" algn="l">
              <a:lnSpc>
                <a:spcPct val="100000"/>
              </a:lnSpc>
              <a:spcBef>
                <a:spcPts val="1200"/>
              </a:spcBef>
              <a:spcAft>
                <a:spcPts val="0"/>
              </a:spcAft>
              <a:buClr>
                <a:schemeClr val="lt1"/>
              </a:buClr>
              <a:buSzPts val="1400"/>
              <a:buChar char="■"/>
              <a:defRPr>
                <a:solidFill>
                  <a:schemeClr val="lt1"/>
                </a:solidFill>
              </a:defRPr>
            </a:lvl6pPr>
            <a:lvl7pPr indent="-317500" lvl="6" marL="3200400" rtl="0" algn="l">
              <a:lnSpc>
                <a:spcPct val="100000"/>
              </a:lnSpc>
              <a:spcBef>
                <a:spcPts val="1200"/>
              </a:spcBef>
              <a:spcAft>
                <a:spcPts val="0"/>
              </a:spcAft>
              <a:buClr>
                <a:schemeClr val="lt1"/>
              </a:buClr>
              <a:buSzPts val="1400"/>
              <a:buChar char="●"/>
              <a:defRPr>
                <a:solidFill>
                  <a:schemeClr val="lt1"/>
                </a:solidFill>
              </a:defRPr>
            </a:lvl7pPr>
            <a:lvl8pPr indent="-317500" lvl="7" marL="3657600" rtl="0" algn="l">
              <a:lnSpc>
                <a:spcPct val="100000"/>
              </a:lnSpc>
              <a:spcBef>
                <a:spcPts val="1200"/>
              </a:spcBef>
              <a:spcAft>
                <a:spcPts val="0"/>
              </a:spcAft>
              <a:buClr>
                <a:schemeClr val="lt1"/>
              </a:buClr>
              <a:buSzPts val="1400"/>
              <a:buChar char="○"/>
              <a:defRPr>
                <a:solidFill>
                  <a:schemeClr val="lt1"/>
                </a:solidFill>
              </a:defRPr>
            </a:lvl8pPr>
            <a:lvl9pPr indent="-317500" lvl="8" marL="4114800" rtl="0" algn="l">
              <a:lnSpc>
                <a:spcPct val="100000"/>
              </a:lnSpc>
              <a:spcBef>
                <a:spcPts val="1200"/>
              </a:spcBef>
              <a:spcAft>
                <a:spcPts val="1200"/>
              </a:spcAft>
              <a:buClr>
                <a:schemeClr val="lt1"/>
              </a:buClr>
              <a:buSzPts val="1400"/>
              <a:buChar char="■"/>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7">
    <p:bg>
      <p:bgPr>
        <a:solidFill>
          <a:schemeClr val="accent6"/>
        </a:solidFill>
      </p:bgPr>
    </p:bg>
    <p:spTree>
      <p:nvGrpSpPr>
        <p:cNvPr id="84" name="Shape 84"/>
        <p:cNvGrpSpPr/>
        <p:nvPr/>
      </p:nvGrpSpPr>
      <p:grpSpPr>
        <a:xfrm>
          <a:off x="0" y="0"/>
          <a:ext cx="0" cy="0"/>
          <a:chOff x="0" y="0"/>
          <a:chExt cx="0" cy="0"/>
        </a:xfrm>
      </p:grpSpPr>
      <p:sp>
        <p:nvSpPr>
          <p:cNvPr id="85" name="Google Shape;85;p22"/>
          <p:cNvSpPr/>
          <p:nvPr/>
        </p:nvSpPr>
        <p:spPr>
          <a:xfrm>
            <a:off x="0" y="0"/>
            <a:ext cx="9144000" cy="494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2"/>
          <p:cNvSpPr/>
          <p:nvPr>
            <p:ph idx="2" type="pic"/>
          </p:nvPr>
        </p:nvSpPr>
        <p:spPr>
          <a:xfrm>
            <a:off x="689050" y="1280901"/>
            <a:ext cx="1829400" cy="2357700"/>
          </a:xfrm>
          <a:prstGeom prst="rect">
            <a:avLst/>
          </a:prstGeom>
          <a:noFill/>
          <a:ln>
            <a:noFill/>
          </a:ln>
        </p:spPr>
      </p:sp>
      <p:sp>
        <p:nvSpPr>
          <p:cNvPr id="87" name="Google Shape;87;p22"/>
          <p:cNvSpPr/>
          <p:nvPr>
            <p:ph idx="3" type="pic"/>
          </p:nvPr>
        </p:nvSpPr>
        <p:spPr>
          <a:xfrm>
            <a:off x="689038" y="946575"/>
            <a:ext cx="350400" cy="233700"/>
          </a:xfrm>
          <a:prstGeom prst="rect">
            <a:avLst/>
          </a:prstGeom>
          <a:noFill/>
          <a:ln>
            <a:noFill/>
          </a:ln>
        </p:spPr>
      </p:sp>
      <p:sp>
        <p:nvSpPr>
          <p:cNvPr id="88" name="Google Shape;88;p22"/>
          <p:cNvSpPr txBox="1"/>
          <p:nvPr>
            <p:ph idx="1" type="subTitle"/>
          </p:nvPr>
        </p:nvSpPr>
        <p:spPr>
          <a:xfrm>
            <a:off x="1148025" y="946575"/>
            <a:ext cx="1446600" cy="2337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chemeClr val="dk1"/>
              </a:buClr>
              <a:buSzPts val="1200"/>
              <a:buFont typeface="Poppins"/>
              <a:buNone/>
              <a:defRPr b="1" sz="1200">
                <a:solidFill>
                  <a:schemeClr val="dk1"/>
                </a:solidFill>
                <a:latin typeface="Poppins"/>
                <a:ea typeface="Poppins"/>
                <a:cs typeface="Poppins"/>
                <a:sym typeface="Poppins"/>
              </a:defRPr>
            </a:lvl1pPr>
            <a:lvl2pPr lvl="1" rtl="0" algn="r">
              <a:lnSpc>
                <a:spcPct val="100000"/>
              </a:lnSpc>
              <a:spcBef>
                <a:spcPts val="1200"/>
              </a:spcBef>
              <a:spcAft>
                <a:spcPts val="0"/>
              </a:spcAft>
              <a:buClr>
                <a:schemeClr val="dk1"/>
              </a:buClr>
              <a:buSzPts val="1200"/>
              <a:buNone/>
              <a:defRPr sz="1200">
                <a:solidFill>
                  <a:schemeClr val="dk1"/>
                </a:solidFill>
              </a:defRPr>
            </a:lvl2pPr>
            <a:lvl3pPr lvl="2" rtl="0" algn="r">
              <a:lnSpc>
                <a:spcPct val="100000"/>
              </a:lnSpc>
              <a:spcBef>
                <a:spcPts val="1200"/>
              </a:spcBef>
              <a:spcAft>
                <a:spcPts val="0"/>
              </a:spcAft>
              <a:buClr>
                <a:schemeClr val="dk1"/>
              </a:buClr>
              <a:buSzPts val="1200"/>
              <a:buNone/>
              <a:defRPr sz="1200">
                <a:solidFill>
                  <a:schemeClr val="dk1"/>
                </a:solidFill>
              </a:defRPr>
            </a:lvl3pPr>
            <a:lvl4pPr lvl="3" rtl="0" algn="r">
              <a:lnSpc>
                <a:spcPct val="100000"/>
              </a:lnSpc>
              <a:spcBef>
                <a:spcPts val="1200"/>
              </a:spcBef>
              <a:spcAft>
                <a:spcPts val="0"/>
              </a:spcAft>
              <a:buClr>
                <a:schemeClr val="dk1"/>
              </a:buClr>
              <a:buSzPts val="1200"/>
              <a:buNone/>
              <a:defRPr sz="1200">
                <a:solidFill>
                  <a:schemeClr val="dk1"/>
                </a:solidFill>
              </a:defRPr>
            </a:lvl4pPr>
            <a:lvl5pPr lvl="4" rtl="0" algn="r">
              <a:lnSpc>
                <a:spcPct val="100000"/>
              </a:lnSpc>
              <a:spcBef>
                <a:spcPts val="1200"/>
              </a:spcBef>
              <a:spcAft>
                <a:spcPts val="0"/>
              </a:spcAft>
              <a:buClr>
                <a:schemeClr val="dk1"/>
              </a:buClr>
              <a:buSzPts val="1200"/>
              <a:buNone/>
              <a:defRPr sz="1200">
                <a:solidFill>
                  <a:schemeClr val="dk1"/>
                </a:solidFill>
              </a:defRPr>
            </a:lvl5pPr>
            <a:lvl6pPr lvl="5" rtl="0" algn="r">
              <a:lnSpc>
                <a:spcPct val="100000"/>
              </a:lnSpc>
              <a:spcBef>
                <a:spcPts val="1200"/>
              </a:spcBef>
              <a:spcAft>
                <a:spcPts val="0"/>
              </a:spcAft>
              <a:buClr>
                <a:schemeClr val="dk1"/>
              </a:buClr>
              <a:buSzPts val="1200"/>
              <a:buNone/>
              <a:defRPr sz="1200">
                <a:solidFill>
                  <a:schemeClr val="dk1"/>
                </a:solidFill>
              </a:defRPr>
            </a:lvl6pPr>
            <a:lvl7pPr lvl="6" rtl="0" algn="r">
              <a:lnSpc>
                <a:spcPct val="100000"/>
              </a:lnSpc>
              <a:spcBef>
                <a:spcPts val="1200"/>
              </a:spcBef>
              <a:spcAft>
                <a:spcPts val="0"/>
              </a:spcAft>
              <a:buClr>
                <a:schemeClr val="dk1"/>
              </a:buClr>
              <a:buSzPts val="1200"/>
              <a:buNone/>
              <a:defRPr sz="1200">
                <a:solidFill>
                  <a:schemeClr val="dk1"/>
                </a:solidFill>
              </a:defRPr>
            </a:lvl7pPr>
            <a:lvl8pPr lvl="7" rtl="0" algn="r">
              <a:lnSpc>
                <a:spcPct val="100000"/>
              </a:lnSpc>
              <a:spcBef>
                <a:spcPts val="1200"/>
              </a:spcBef>
              <a:spcAft>
                <a:spcPts val="0"/>
              </a:spcAft>
              <a:buClr>
                <a:schemeClr val="dk1"/>
              </a:buClr>
              <a:buSzPts val="1200"/>
              <a:buNone/>
              <a:defRPr sz="1200">
                <a:solidFill>
                  <a:schemeClr val="dk1"/>
                </a:solidFill>
              </a:defRPr>
            </a:lvl8pPr>
            <a:lvl9pPr lvl="8" rtl="0" algn="r">
              <a:lnSpc>
                <a:spcPct val="100000"/>
              </a:lnSpc>
              <a:spcBef>
                <a:spcPts val="1200"/>
              </a:spcBef>
              <a:spcAft>
                <a:spcPts val="1200"/>
              </a:spcAft>
              <a:buClr>
                <a:schemeClr val="dk1"/>
              </a:buClr>
              <a:buSzPts val="1200"/>
              <a:buNone/>
              <a:defRPr sz="1200">
                <a:solidFill>
                  <a:schemeClr val="dk1"/>
                </a:solidFill>
              </a:defRPr>
            </a:lvl9pPr>
          </a:lstStyle>
          <a:p/>
        </p:txBody>
      </p:sp>
      <p:sp>
        <p:nvSpPr>
          <p:cNvPr id="89" name="Google Shape;89;p22"/>
          <p:cNvSpPr txBox="1"/>
          <p:nvPr>
            <p:ph idx="4" type="subTitle"/>
          </p:nvPr>
        </p:nvSpPr>
        <p:spPr>
          <a:xfrm>
            <a:off x="333126" y="3563000"/>
            <a:ext cx="2541000" cy="7071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1pPr>
            <a:lvl2pPr lvl="1"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2pPr>
            <a:lvl3pPr lvl="2"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3pPr>
            <a:lvl4pPr lvl="3"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4pPr>
            <a:lvl5pPr lvl="4"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5pPr>
            <a:lvl6pPr lvl="5"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6pPr>
            <a:lvl7pPr lvl="6"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7pPr>
            <a:lvl8pPr lvl="7"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8pPr>
            <a:lvl9pPr lvl="8" rtl="0" algn="ctr">
              <a:lnSpc>
                <a:spcPct val="80000"/>
              </a:lnSpc>
              <a:spcBef>
                <a:spcPts val="1200"/>
              </a:spcBef>
              <a:spcAft>
                <a:spcPts val="1200"/>
              </a:spcAft>
              <a:buClr>
                <a:schemeClr val="accent1"/>
              </a:buClr>
              <a:buSzPts val="1600"/>
              <a:buFont typeface="Poppins"/>
              <a:buNone/>
              <a:defRPr b="1" sz="1600">
                <a:solidFill>
                  <a:schemeClr val="accent1"/>
                </a:solidFill>
                <a:latin typeface="Poppins"/>
                <a:ea typeface="Poppins"/>
                <a:cs typeface="Poppins"/>
                <a:sym typeface="Poppins"/>
              </a:defRPr>
            </a:lvl9pPr>
          </a:lstStyle>
          <a:p/>
        </p:txBody>
      </p:sp>
      <p:sp>
        <p:nvSpPr>
          <p:cNvPr id="90" name="Google Shape;90;p22"/>
          <p:cNvSpPr txBox="1"/>
          <p:nvPr>
            <p:ph idx="5" type="subTitle"/>
          </p:nvPr>
        </p:nvSpPr>
        <p:spPr>
          <a:xfrm>
            <a:off x="333375" y="4173300"/>
            <a:ext cx="2541000" cy="69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1200"/>
              </a:spcBef>
              <a:spcAft>
                <a:spcPts val="0"/>
              </a:spcAft>
              <a:buSzPts val="1400"/>
              <a:buNone/>
              <a:defRPr/>
            </a:lvl2pPr>
            <a:lvl3pPr lvl="2" rtl="0" algn="ctr">
              <a:lnSpc>
                <a:spcPct val="100000"/>
              </a:lnSpc>
              <a:spcBef>
                <a:spcPts val="1200"/>
              </a:spcBef>
              <a:spcAft>
                <a:spcPts val="0"/>
              </a:spcAft>
              <a:buSzPts val="1400"/>
              <a:buNone/>
              <a:defRPr/>
            </a:lvl3pPr>
            <a:lvl4pPr lvl="3" rtl="0" algn="ctr">
              <a:lnSpc>
                <a:spcPct val="100000"/>
              </a:lnSpc>
              <a:spcBef>
                <a:spcPts val="1200"/>
              </a:spcBef>
              <a:spcAft>
                <a:spcPts val="0"/>
              </a:spcAft>
              <a:buSzPts val="1400"/>
              <a:buNone/>
              <a:defRPr/>
            </a:lvl4pPr>
            <a:lvl5pPr lvl="4" rtl="0" algn="ctr">
              <a:lnSpc>
                <a:spcPct val="100000"/>
              </a:lnSpc>
              <a:spcBef>
                <a:spcPts val="1200"/>
              </a:spcBef>
              <a:spcAft>
                <a:spcPts val="0"/>
              </a:spcAft>
              <a:buSzPts val="1400"/>
              <a:buNone/>
              <a:defRPr/>
            </a:lvl5pPr>
            <a:lvl6pPr lvl="5" rtl="0" algn="ctr">
              <a:lnSpc>
                <a:spcPct val="100000"/>
              </a:lnSpc>
              <a:spcBef>
                <a:spcPts val="1200"/>
              </a:spcBef>
              <a:spcAft>
                <a:spcPts val="0"/>
              </a:spcAft>
              <a:buSzPts val="1400"/>
              <a:buNone/>
              <a:defRPr/>
            </a:lvl6pPr>
            <a:lvl7pPr lvl="6" rtl="0" algn="ctr">
              <a:lnSpc>
                <a:spcPct val="100000"/>
              </a:lnSpc>
              <a:spcBef>
                <a:spcPts val="1200"/>
              </a:spcBef>
              <a:spcAft>
                <a:spcPts val="0"/>
              </a:spcAft>
              <a:buSzPts val="1400"/>
              <a:buNone/>
              <a:defRPr/>
            </a:lvl7pPr>
            <a:lvl8pPr lvl="7" rtl="0" algn="ctr">
              <a:lnSpc>
                <a:spcPct val="100000"/>
              </a:lnSpc>
              <a:spcBef>
                <a:spcPts val="1200"/>
              </a:spcBef>
              <a:spcAft>
                <a:spcPts val="0"/>
              </a:spcAft>
              <a:buSzPts val="1400"/>
              <a:buNone/>
              <a:defRPr/>
            </a:lvl8pPr>
            <a:lvl9pPr lvl="8" rtl="0" algn="ctr">
              <a:lnSpc>
                <a:spcPct val="100000"/>
              </a:lnSpc>
              <a:spcBef>
                <a:spcPts val="1200"/>
              </a:spcBef>
              <a:spcAft>
                <a:spcPts val="1200"/>
              </a:spcAft>
              <a:buSzPts val="1400"/>
              <a:buNone/>
              <a:defRPr/>
            </a:lvl9pPr>
          </a:lstStyle>
          <a:p/>
        </p:txBody>
      </p:sp>
      <p:sp>
        <p:nvSpPr>
          <p:cNvPr id="91" name="Google Shape;91;p22"/>
          <p:cNvSpPr/>
          <p:nvPr>
            <p:ph idx="6" type="pic"/>
          </p:nvPr>
        </p:nvSpPr>
        <p:spPr>
          <a:xfrm>
            <a:off x="3701592" y="1280901"/>
            <a:ext cx="1829400" cy="2357700"/>
          </a:xfrm>
          <a:prstGeom prst="rect">
            <a:avLst/>
          </a:prstGeom>
          <a:noFill/>
          <a:ln>
            <a:noFill/>
          </a:ln>
        </p:spPr>
      </p:sp>
      <p:sp>
        <p:nvSpPr>
          <p:cNvPr id="92" name="Google Shape;92;p22"/>
          <p:cNvSpPr/>
          <p:nvPr>
            <p:ph idx="7" type="pic"/>
          </p:nvPr>
        </p:nvSpPr>
        <p:spPr>
          <a:xfrm>
            <a:off x="3701575" y="946575"/>
            <a:ext cx="350400" cy="233700"/>
          </a:xfrm>
          <a:prstGeom prst="rect">
            <a:avLst/>
          </a:prstGeom>
          <a:noFill/>
          <a:ln>
            <a:noFill/>
          </a:ln>
        </p:spPr>
      </p:sp>
      <p:sp>
        <p:nvSpPr>
          <p:cNvPr id="93" name="Google Shape;93;p22"/>
          <p:cNvSpPr txBox="1"/>
          <p:nvPr>
            <p:ph idx="8" type="subTitle"/>
          </p:nvPr>
        </p:nvSpPr>
        <p:spPr>
          <a:xfrm>
            <a:off x="4160563" y="946575"/>
            <a:ext cx="1446600" cy="2337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chemeClr val="dk1"/>
              </a:buClr>
              <a:buSzPts val="1200"/>
              <a:buFont typeface="Poppins"/>
              <a:buNone/>
              <a:defRPr b="1" sz="1200">
                <a:solidFill>
                  <a:schemeClr val="dk1"/>
                </a:solidFill>
                <a:latin typeface="Poppins"/>
                <a:ea typeface="Poppins"/>
                <a:cs typeface="Poppins"/>
                <a:sym typeface="Poppins"/>
              </a:defRPr>
            </a:lvl1pPr>
            <a:lvl2pPr lvl="1" rtl="0" algn="r">
              <a:lnSpc>
                <a:spcPct val="100000"/>
              </a:lnSpc>
              <a:spcBef>
                <a:spcPts val="1200"/>
              </a:spcBef>
              <a:spcAft>
                <a:spcPts val="0"/>
              </a:spcAft>
              <a:buClr>
                <a:schemeClr val="dk1"/>
              </a:buClr>
              <a:buSzPts val="1200"/>
              <a:buNone/>
              <a:defRPr sz="1200">
                <a:solidFill>
                  <a:schemeClr val="dk1"/>
                </a:solidFill>
              </a:defRPr>
            </a:lvl2pPr>
            <a:lvl3pPr lvl="2" rtl="0" algn="r">
              <a:lnSpc>
                <a:spcPct val="100000"/>
              </a:lnSpc>
              <a:spcBef>
                <a:spcPts val="1200"/>
              </a:spcBef>
              <a:spcAft>
                <a:spcPts val="0"/>
              </a:spcAft>
              <a:buClr>
                <a:schemeClr val="dk1"/>
              </a:buClr>
              <a:buSzPts val="1200"/>
              <a:buNone/>
              <a:defRPr sz="1200">
                <a:solidFill>
                  <a:schemeClr val="dk1"/>
                </a:solidFill>
              </a:defRPr>
            </a:lvl3pPr>
            <a:lvl4pPr lvl="3" rtl="0" algn="r">
              <a:lnSpc>
                <a:spcPct val="100000"/>
              </a:lnSpc>
              <a:spcBef>
                <a:spcPts val="1200"/>
              </a:spcBef>
              <a:spcAft>
                <a:spcPts val="0"/>
              </a:spcAft>
              <a:buClr>
                <a:schemeClr val="dk1"/>
              </a:buClr>
              <a:buSzPts val="1200"/>
              <a:buNone/>
              <a:defRPr sz="1200">
                <a:solidFill>
                  <a:schemeClr val="dk1"/>
                </a:solidFill>
              </a:defRPr>
            </a:lvl4pPr>
            <a:lvl5pPr lvl="4" rtl="0" algn="r">
              <a:lnSpc>
                <a:spcPct val="100000"/>
              </a:lnSpc>
              <a:spcBef>
                <a:spcPts val="1200"/>
              </a:spcBef>
              <a:spcAft>
                <a:spcPts val="0"/>
              </a:spcAft>
              <a:buClr>
                <a:schemeClr val="dk1"/>
              </a:buClr>
              <a:buSzPts val="1200"/>
              <a:buNone/>
              <a:defRPr sz="1200">
                <a:solidFill>
                  <a:schemeClr val="dk1"/>
                </a:solidFill>
              </a:defRPr>
            </a:lvl5pPr>
            <a:lvl6pPr lvl="5" rtl="0" algn="r">
              <a:lnSpc>
                <a:spcPct val="100000"/>
              </a:lnSpc>
              <a:spcBef>
                <a:spcPts val="1200"/>
              </a:spcBef>
              <a:spcAft>
                <a:spcPts val="0"/>
              </a:spcAft>
              <a:buClr>
                <a:schemeClr val="dk1"/>
              </a:buClr>
              <a:buSzPts val="1200"/>
              <a:buNone/>
              <a:defRPr sz="1200">
                <a:solidFill>
                  <a:schemeClr val="dk1"/>
                </a:solidFill>
              </a:defRPr>
            </a:lvl6pPr>
            <a:lvl7pPr lvl="6" rtl="0" algn="r">
              <a:lnSpc>
                <a:spcPct val="100000"/>
              </a:lnSpc>
              <a:spcBef>
                <a:spcPts val="1200"/>
              </a:spcBef>
              <a:spcAft>
                <a:spcPts val="0"/>
              </a:spcAft>
              <a:buClr>
                <a:schemeClr val="dk1"/>
              </a:buClr>
              <a:buSzPts val="1200"/>
              <a:buNone/>
              <a:defRPr sz="1200">
                <a:solidFill>
                  <a:schemeClr val="dk1"/>
                </a:solidFill>
              </a:defRPr>
            </a:lvl7pPr>
            <a:lvl8pPr lvl="7" rtl="0" algn="r">
              <a:lnSpc>
                <a:spcPct val="100000"/>
              </a:lnSpc>
              <a:spcBef>
                <a:spcPts val="1200"/>
              </a:spcBef>
              <a:spcAft>
                <a:spcPts val="0"/>
              </a:spcAft>
              <a:buClr>
                <a:schemeClr val="dk1"/>
              </a:buClr>
              <a:buSzPts val="1200"/>
              <a:buNone/>
              <a:defRPr sz="1200">
                <a:solidFill>
                  <a:schemeClr val="dk1"/>
                </a:solidFill>
              </a:defRPr>
            </a:lvl8pPr>
            <a:lvl9pPr lvl="8" rtl="0" algn="r">
              <a:lnSpc>
                <a:spcPct val="100000"/>
              </a:lnSpc>
              <a:spcBef>
                <a:spcPts val="1200"/>
              </a:spcBef>
              <a:spcAft>
                <a:spcPts val="1200"/>
              </a:spcAft>
              <a:buClr>
                <a:schemeClr val="dk1"/>
              </a:buClr>
              <a:buSzPts val="1200"/>
              <a:buNone/>
              <a:defRPr sz="1200">
                <a:solidFill>
                  <a:schemeClr val="dk1"/>
                </a:solidFill>
              </a:defRPr>
            </a:lvl9pPr>
          </a:lstStyle>
          <a:p/>
        </p:txBody>
      </p:sp>
      <p:sp>
        <p:nvSpPr>
          <p:cNvPr id="94" name="Google Shape;94;p22"/>
          <p:cNvSpPr txBox="1"/>
          <p:nvPr>
            <p:ph idx="9" type="subTitle"/>
          </p:nvPr>
        </p:nvSpPr>
        <p:spPr>
          <a:xfrm>
            <a:off x="3350340" y="3563000"/>
            <a:ext cx="2541000" cy="7071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1pPr>
            <a:lvl2pPr lvl="1"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2pPr>
            <a:lvl3pPr lvl="2"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3pPr>
            <a:lvl4pPr lvl="3"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4pPr>
            <a:lvl5pPr lvl="4"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5pPr>
            <a:lvl6pPr lvl="5"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6pPr>
            <a:lvl7pPr lvl="6"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7pPr>
            <a:lvl8pPr lvl="7"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8pPr>
            <a:lvl9pPr lvl="8" rtl="0" algn="ctr">
              <a:lnSpc>
                <a:spcPct val="80000"/>
              </a:lnSpc>
              <a:spcBef>
                <a:spcPts val="1200"/>
              </a:spcBef>
              <a:spcAft>
                <a:spcPts val="1200"/>
              </a:spcAft>
              <a:buClr>
                <a:schemeClr val="accent1"/>
              </a:buClr>
              <a:buSzPts val="1600"/>
              <a:buFont typeface="Poppins"/>
              <a:buNone/>
              <a:defRPr b="1" sz="1600">
                <a:solidFill>
                  <a:schemeClr val="accent1"/>
                </a:solidFill>
                <a:latin typeface="Poppins"/>
                <a:ea typeface="Poppins"/>
                <a:cs typeface="Poppins"/>
                <a:sym typeface="Poppins"/>
              </a:defRPr>
            </a:lvl9pPr>
          </a:lstStyle>
          <a:p/>
        </p:txBody>
      </p:sp>
      <p:sp>
        <p:nvSpPr>
          <p:cNvPr id="95" name="Google Shape;95;p22"/>
          <p:cNvSpPr txBox="1"/>
          <p:nvPr>
            <p:ph idx="13" type="subTitle"/>
          </p:nvPr>
        </p:nvSpPr>
        <p:spPr>
          <a:xfrm>
            <a:off x="3350600" y="4173300"/>
            <a:ext cx="2541000" cy="69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1200"/>
              </a:spcBef>
              <a:spcAft>
                <a:spcPts val="0"/>
              </a:spcAft>
              <a:buSzPts val="1400"/>
              <a:buNone/>
              <a:defRPr/>
            </a:lvl2pPr>
            <a:lvl3pPr lvl="2" rtl="0" algn="ctr">
              <a:lnSpc>
                <a:spcPct val="100000"/>
              </a:lnSpc>
              <a:spcBef>
                <a:spcPts val="1200"/>
              </a:spcBef>
              <a:spcAft>
                <a:spcPts val="0"/>
              </a:spcAft>
              <a:buSzPts val="1400"/>
              <a:buNone/>
              <a:defRPr/>
            </a:lvl3pPr>
            <a:lvl4pPr lvl="3" rtl="0" algn="ctr">
              <a:lnSpc>
                <a:spcPct val="100000"/>
              </a:lnSpc>
              <a:spcBef>
                <a:spcPts val="1200"/>
              </a:spcBef>
              <a:spcAft>
                <a:spcPts val="0"/>
              </a:spcAft>
              <a:buSzPts val="1400"/>
              <a:buNone/>
              <a:defRPr/>
            </a:lvl4pPr>
            <a:lvl5pPr lvl="4" rtl="0" algn="ctr">
              <a:lnSpc>
                <a:spcPct val="100000"/>
              </a:lnSpc>
              <a:spcBef>
                <a:spcPts val="1200"/>
              </a:spcBef>
              <a:spcAft>
                <a:spcPts val="0"/>
              </a:spcAft>
              <a:buSzPts val="1400"/>
              <a:buNone/>
              <a:defRPr/>
            </a:lvl5pPr>
            <a:lvl6pPr lvl="5" rtl="0" algn="ctr">
              <a:lnSpc>
                <a:spcPct val="100000"/>
              </a:lnSpc>
              <a:spcBef>
                <a:spcPts val="1200"/>
              </a:spcBef>
              <a:spcAft>
                <a:spcPts val="0"/>
              </a:spcAft>
              <a:buSzPts val="1400"/>
              <a:buNone/>
              <a:defRPr/>
            </a:lvl6pPr>
            <a:lvl7pPr lvl="6" rtl="0" algn="ctr">
              <a:lnSpc>
                <a:spcPct val="100000"/>
              </a:lnSpc>
              <a:spcBef>
                <a:spcPts val="1200"/>
              </a:spcBef>
              <a:spcAft>
                <a:spcPts val="0"/>
              </a:spcAft>
              <a:buSzPts val="1400"/>
              <a:buNone/>
              <a:defRPr/>
            </a:lvl7pPr>
            <a:lvl8pPr lvl="7" rtl="0" algn="ctr">
              <a:lnSpc>
                <a:spcPct val="100000"/>
              </a:lnSpc>
              <a:spcBef>
                <a:spcPts val="1200"/>
              </a:spcBef>
              <a:spcAft>
                <a:spcPts val="0"/>
              </a:spcAft>
              <a:buSzPts val="1400"/>
              <a:buNone/>
              <a:defRPr/>
            </a:lvl8pPr>
            <a:lvl9pPr lvl="8" rtl="0" algn="ctr">
              <a:lnSpc>
                <a:spcPct val="100000"/>
              </a:lnSpc>
              <a:spcBef>
                <a:spcPts val="1200"/>
              </a:spcBef>
              <a:spcAft>
                <a:spcPts val="1200"/>
              </a:spcAft>
              <a:buSzPts val="1400"/>
              <a:buNone/>
              <a:defRPr/>
            </a:lvl9pPr>
          </a:lstStyle>
          <a:p/>
        </p:txBody>
      </p:sp>
      <p:sp>
        <p:nvSpPr>
          <p:cNvPr id="96" name="Google Shape;96;p22"/>
          <p:cNvSpPr/>
          <p:nvPr>
            <p:ph idx="14" type="pic"/>
          </p:nvPr>
        </p:nvSpPr>
        <p:spPr>
          <a:xfrm>
            <a:off x="6723247" y="1280901"/>
            <a:ext cx="1829400" cy="2357700"/>
          </a:xfrm>
          <a:prstGeom prst="rect">
            <a:avLst/>
          </a:prstGeom>
          <a:noFill/>
          <a:ln>
            <a:noFill/>
          </a:ln>
        </p:spPr>
      </p:sp>
      <p:sp>
        <p:nvSpPr>
          <p:cNvPr id="97" name="Google Shape;97;p22"/>
          <p:cNvSpPr/>
          <p:nvPr>
            <p:ph idx="15" type="pic"/>
          </p:nvPr>
        </p:nvSpPr>
        <p:spPr>
          <a:xfrm>
            <a:off x="6723225" y="946575"/>
            <a:ext cx="350400" cy="233700"/>
          </a:xfrm>
          <a:prstGeom prst="rect">
            <a:avLst/>
          </a:prstGeom>
          <a:noFill/>
          <a:ln>
            <a:noFill/>
          </a:ln>
        </p:spPr>
      </p:sp>
      <p:sp>
        <p:nvSpPr>
          <p:cNvPr id="98" name="Google Shape;98;p22"/>
          <p:cNvSpPr txBox="1"/>
          <p:nvPr>
            <p:ph idx="16" type="subTitle"/>
          </p:nvPr>
        </p:nvSpPr>
        <p:spPr>
          <a:xfrm>
            <a:off x="7182213" y="946575"/>
            <a:ext cx="1446600" cy="2337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chemeClr val="dk1"/>
              </a:buClr>
              <a:buSzPts val="1200"/>
              <a:buFont typeface="Poppins"/>
              <a:buNone/>
              <a:defRPr b="1" sz="1200">
                <a:solidFill>
                  <a:schemeClr val="dk1"/>
                </a:solidFill>
                <a:latin typeface="Poppins"/>
                <a:ea typeface="Poppins"/>
                <a:cs typeface="Poppins"/>
                <a:sym typeface="Poppins"/>
              </a:defRPr>
            </a:lvl1pPr>
            <a:lvl2pPr lvl="1" rtl="0" algn="r">
              <a:lnSpc>
                <a:spcPct val="100000"/>
              </a:lnSpc>
              <a:spcBef>
                <a:spcPts val="1200"/>
              </a:spcBef>
              <a:spcAft>
                <a:spcPts val="0"/>
              </a:spcAft>
              <a:buClr>
                <a:schemeClr val="dk1"/>
              </a:buClr>
              <a:buSzPts val="1200"/>
              <a:buNone/>
              <a:defRPr sz="1200">
                <a:solidFill>
                  <a:schemeClr val="dk1"/>
                </a:solidFill>
              </a:defRPr>
            </a:lvl2pPr>
            <a:lvl3pPr lvl="2" rtl="0" algn="r">
              <a:lnSpc>
                <a:spcPct val="100000"/>
              </a:lnSpc>
              <a:spcBef>
                <a:spcPts val="1200"/>
              </a:spcBef>
              <a:spcAft>
                <a:spcPts val="0"/>
              </a:spcAft>
              <a:buClr>
                <a:schemeClr val="dk1"/>
              </a:buClr>
              <a:buSzPts val="1200"/>
              <a:buNone/>
              <a:defRPr sz="1200">
                <a:solidFill>
                  <a:schemeClr val="dk1"/>
                </a:solidFill>
              </a:defRPr>
            </a:lvl3pPr>
            <a:lvl4pPr lvl="3" rtl="0" algn="r">
              <a:lnSpc>
                <a:spcPct val="100000"/>
              </a:lnSpc>
              <a:spcBef>
                <a:spcPts val="1200"/>
              </a:spcBef>
              <a:spcAft>
                <a:spcPts val="0"/>
              </a:spcAft>
              <a:buClr>
                <a:schemeClr val="dk1"/>
              </a:buClr>
              <a:buSzPts val="1200"/>
              <a:buNone/>
              <a:defRPr sz="1200">
                <a:solidFill>
                  <a:schemeClr val="dk1"/>
                </a:solidFill>
              </a:defRPr>
            </a:lvl4pPr>
            <a:lvl5pPr lvl="4" rtl="0" algn="r">
              <a:lnSpc>
                <a:spcPct val="100000"/>
              </a:lnSpc>
              <a:spcBef>
                <a:spcPts val="1200"/>
              </a:spcBef>
              <a:spcAft>
                <a:spcPts val="0"/>
              </a:spcAft>
              <a:buClr>
                <a:schemeClr val="dk1"/>
              </a:buClr>
              <a:buSzPts val="1200"/>
              <a:buNone/>
              <a:defRPr sz="1200">
                <a:solidFill>
                  <a:schemeClr val="dk1"/>
                </a:solidFill>
              </a:defRPr>
            </a:lvl5pPr>
            <a:lvl6pPr lvl="5" rtl="0" algn="r">
              <a:lnSpc>
                <a:spcPct val="100000"/>
              </a:lnSpc>
              <a:spcBef>
                <a:spcPts val="1200"/>
              </a:spcBef>
              <a:spcAft>
                <a:spcPts val="0"/>
              </a:spcAft>
              <a:buClr>
                <a:schemeClr val="dk1"/>
              </a:buClr>
              <a:buSzPts val="1200"/>
              <a:buNone/>
              <a:defRPr sz="1200">
                <a:solidFill>
                  <a:schemeClr val="dk1"/>
                </a:solidFill>
              </a:defRPr>
            </a:lvl6pPr>
            <a:lvl7pPr lvl="6" rtl="0" algn="r">
              <a:lnSpc>
                <a:spcPct val="100000"/>
              </a:lnSpc>
              <a:spcBef>
                <a:spcPts val="1200"/>
              </a:spcBef>
              <a:spcAft>
                <a:spcPts val="0"/>
              </a:spcAft>
              <a:buClr>
                <a:schemeClr val="dk1"/>
              </a:buClr>
              <a:buSzPts val="1200"/>
              <a:buNone/>
              <a:defRPr sz="1200">
                <a:solidFill>
                  <a:schemeClr val="dk1"/>
                </a:solidFill>
              </a:defRPr>
            </a:lvl7pPr>
            <a:lvl8pPr lvl="7" rtl="0" algn="r">
              <a:lnSpc>
                <a:spcPct val="100000"/>
              </a:lnSpc>
              <a:spcBef>
                <a:spcPts val="1200"/>
              </a:spcBef>
              <a:spcAft>
                <a:spcPts val="0"/>
              </a:spcAft>
              <a:buClr>
                <a:schemeClr val="dk1"/>
              </a:buClr>
              <a:buSzPts val="1200"/>
              <a:buNone/>
              <a:defRPr sz="1200">
                <a:solidFill>
                  <a:schemeClr val="dk1"/>
                </a:solidFill>
              </a:defRPr>
            </a:lvl8pPr>
            <a:lvl9pPr lvl="8" rtl="0" algn="r">
              <a:lnSpc>
                <a:spcPct val="100000"/>
              </a:lnSpc>
              <a:spcBef>
                <a:spcPts val="1200"/>
              </a:spcBef>
              <a:spcAft>
                <a:spcPts val="1200"/>
              </a:spcAft>
              <a:buClr>
                <a:schemeClr val="dk1"/>
              </a:buClr>
              <a:buSzPts val="1200"/>
              <a:buNone/>
              <a:defRPr sz="1200">
                <a:solidFill>
                  <a:schemeClr val="dk1"/>
                </a:solidFill>
              </a:defRPr>
            </a:lvl9pPr>
          </a:lstStyle>
          <a:p/>
        </p:txBody>
      </p:sp>
      <p:sp>
        <p:nvSpPr>
          <p:cNvPr id="99" name="Google Shape;99;p22"/>
          <p:cNvSpPr txBox="1"/>
          <p:nvPr>
            <p:ph idx="17" type="subTitle"/>
          </p:nvPr>
        </p:nvSpPr>
        <p:spPr>
          <a:xfrm>
            <a:off x="6367325" y="3563000"/>
            <a:ext cx="2541000" cy="7071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1pPr>
            <a:lvl2pPr lvl="1"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2pPr>
            <a:lvl3pPr lvl="2"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3pPr>
            <a:lvl4pPr lvl="3"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4pPr>
            <a:lvl5pPr lvl="4"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5pPr>
            <a:lvl6pPr lvl="5"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6pPr>
            <a:lvl7pPr lvl="6"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7pPr>
            <a:lvl8pPr lvl="7" rtl="0" algn="ctr">
              <a:lnSpc>
                <a:spcPct val="80000"/>
              </a:lnSpc>
              <a:spcBef>
                <a:spcPts val="1200"/>
              </a:spcBef>
              <a:spcAft>
                <a:spcPts val="0"/>
              </a:spcAft>
              <a:buClr>
                <a:schemeClr val="accent1"/>
              </a:buClr>
              <a:buSzPts val="1600"/>
              <a:buFont typeface="Poppins"/>
              <a:buNone/>
              <a:defRPr b="1" sz="1600">
                <a:solidFill>
                  <a:schemeClr val="accent1"/>
                </a:solidFill>
                <a:latin typeface="Poppins"/>
                <a:ea typeface="Poppins"/>
                <a:cs typeface="Poppins"/>
                <a:sym typeface="Poppins"/>
              </a:defRPr>
            </a:lvl8pPr>
            <a:lvl9pPr lvl="8" rtl="0" algn="ctr">
              <a:lnSpc>
                <a:spcPct val="80000"/>
              </a:lnSpc>
              <a:spcBef>
                <a:spcPts val="1200"/>
              </a:spcBef>
              <a:spcAft>
                <a:spcPts val="1200"/>
              </a:spcAft>
              <a:buClr>
                <a:schemeClr val="accent1"/>
              </a:buClr>
              <a:buSzPts val="1600"/>
              <a:buFont typeface="Poppins"/>
              <a:buNone/>
              <a:defRPr b="1" sz="1600">
                <a:solidFill>
                  <a:schemeClr val="accent1"/>
                </a:solidFill>
                <a:latin typeface="Poppins"/>
                <a:ea typeface="Poppins"/>
                <a:cs typeface="Poppins"/>
                <a:sym typeface="Poppins"/>
              </a:defRPr>
            </a:lvl9pPr>
          </a:lstStyle>
          <a:p/>
        </p:txBody>
      </p:sp>
      <p:sp>
        <p:nvSpPr>
          <p:cNvPr id="100" name="Google Shape;100;p22"/>
          <p:cNvSpPr txBox="1"/>
          <p:nvPr>
            <p:ph idx="18" type="subTitle"/>
          </p:nvPr>
        </p:nvSpPr>
        <p:spPr>
          <a:xfrm>
            <a:off x="6367575" y="4173300"/>
            <a:ext cx="2541000" cy="69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1200"/>
              </a:spcBef>
              <a:spcAft>
                <a:spcPts val="0"/>
              </a:spcAft>
              <a:buSzPts val="1400"/>
              <a:buNone/>
              <a:defRPr/>
            </a:lvl2pPr>
            <a:lvl3pPr lvl="2" rtl="0" algn="ctr">
              <a:lnSpc>
                <a:spcPct val="100000"/>
              </a:lnSpc>
              <a:spcBef>
                <a:spcPts val="1200"/>
              </a:spcBef>
              <a:spcAft>
                <a:spcPts val="0"/>
              </a:spcAft>
              <a:buSzPts val="1400"/>
              <a:buNone/>
              <a:defRPr/>
            </a:lvl3pPr>
            <a:lvl4pPr lvl="3" rtl="0" algn="ctr">
              <a:lnSpc>
                <a:spcPct val="100000"/>
              </a:lnSpc>
              <a:spcBef>
                <a:spcPts val="1200"/>
              </a:spcBef>
              <a:spcAft>
                <a:spcPts val="0"/>
              </a:spcAft>
              <a:buSzPts val="1400"/>
              <a:buNone/>
              <a:defRPr/>
            </a:lvl4pPr>
            <a:lvl5pPr lvl="4" rtl="0" algn="ctr">
              <a:lnSpc>
                <a:spcPct val="100000"/>
              </a:lnSpc>
              <a:spcBef>
                <a:spcPts val="1200"/>
              </a:spcBef>
              <a:spcAft>
                <a:spcPts val="0"/>
              </a:spcAft>
              <a:buSzPts val="1400"/>
              <a:buNone/>
              <a:defRPr/>
            </a:lvl5pPr>
            <a:lvl6pPr lvl="5" rtl="0" algn="ctr">
              <a:lnSpc>
                <a:spcPct val="100000"/>
              </a:lnSpc>
              <a:spcBef>
                <a:spcPts val="1200"/>
              </a:spcBef>
              <a:spcAft>
                <a:spcPts val="0"/>
              </a:spcAft>
              <a:buSzPts val="1400"/>
              <a:buNone/>
              <a:defRPr/>
            </a:lvl6pPr>
            <a:lvl7pPr lvl="6" rtl="0" algn="ctr">
              <a:lnSpc>
                <a:spcPct val="100000"/>
              </a:lnSpc>
              <a:spcBef>
                <a:spcPts val="1200"/>
              </a:spcBef>
              <a:spcAft>
                <a:spcPts val="0"/>
              </a:spcAft>
              <a:buSzPts val="1400"/>
              <a:buNone/>
              <a:defRPr/>
            </a:lvl7pPr>
            <a:lvl8pPr lvl="7" rtl="0" algn="ctr">
              <a:lnSpc>
                <a:spcPct val="100000"/>
              </a:lnSpc>
              <a:spcBef>
                <a:spcPts val="1200"/>
              </a:spcBef>
              <a:spcAft>
                <a:spcPts val="0"/>
              </a:spcAft>
              <a:buSzPts val="1400"/>
              <a:buNone/>
              <a:defRPr/>
            </a:lvl8pPr>
            <a:lvl9pPr lvl="8" rtl="0" algn="ctr">
              <a:lnSpc>
                <a:spcPct val="100000"/>
              </a:lnSpc>
              <a:spcBef>
                <a:spcPts val="1200"/>
              </a:spcBef>
              <a:spcAft>
                <a:spcPts val="1200"/>
              </a:spcAft>
              <a:buSzPts val="1400"/>
              <a:buNone/>
              <a:defRPr/>
            </a:lvl9pPr>
          </a:lstStyle>
          <a:p/>
        </p:txBody>
      </p:sp>
      <p:pic>
        <p:nvPicPr>
          <p:cNvPr id="101" name="Google Shape;101;p22"/>
          <p:cNvPicPr preferRelativeResize="0"/>
          <p:nvPr/>
        </p:nvPicPr>
        <p:blipFill rotWithShape="1">
          <a:blip r:embed="rId2">
            <a:alphaModFix/>
          </a:blip>
          <a:srcRect b="0" l="0" r="0" t="0"/>
          <a:stretch/>
        </p:blipFill>
        <p:spPr>
          <a:xfrm>
            <a:off x="7861401" y="57900"/>
            <a:ext cx="567450" cy="378300"/>
          </a:xfrm>
          <a:prstGeom prst="rect">
            <a:avLst/>
          </a:prstGeom>
          <a:noFill/>
          <a:ln>
            <a:noFill/>
          </a:ln>
        </p:spPr>
      </p:pic>
      <p:sp>
        <p:nvSpPr>
          <p:cNvPr id="102" name="Google Shape;102;p22"/>
          <p:cNvSpPr txBox="1"/>
          <p:nvPr>
            <p:ph type="title"/>
          </p:nvPr>
        </p:nvSpPr>
        <p:spPr>
          <a:xfrm>
            <a:off x="689050" y="26400"/>
            <a:ext cx="6563700" cy="4413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3"/>
              </a:buClr>
              <a:buSzPts val="1600"/>
              <a:buNone/>
              <a:defRPr sz="1600">
                <a:solidFill>
                  <a:schemeClr val="accent3"/>
                </a:solidFill>
              </a:defRPr>
            </a:lvl1pPr>
            <a:lvl2pPr lvl="1" rtl="0" algn="l">
              <a:lnSpc>
                <a:spcPct val="100000"/>
              </a:lnSpc>
              <a:spcBef>
                <a:spcPts val="0"/>
              </a:spcBef>
              <a:spcAft>
                <a:spcPts val="0"/>
              </a:spcAft>
              <a:buClr>
                <a:schemeClr val="accent3"/>
              </a:buClr>
              <a:buSzPts val="1600"/>
              <a:buNone/>
              <a:defRPr sz="1600">
                <a:solidFill>
                  <a:schemeClr val="accent3"/>
                </a:solidFill>
              </a:defRPr>
            </a:lvl2pPr>
            <a:lvl3pPr lvl="2" rtl="0" algn="l">
              <a:lnSpc>
                <a:spcPct val="100000"/>
              </a:lnSpc>
              <a:spcBef>
                <a:spcPts val="0"/>
              </a:spcBef>
              <a:spcAft>
                <a:spcPts val="0"/>
              </a:spcAft>
              <a:buClr>
                <a:schemeClr val="accent3"/>
              </a:buClr>
              <a:buSzPts val="1600"/>
              <a:buNone/>
              <a:defRPr sz="1600">
                <a:solidFill>
                  <a:schemeClr val="accent3"/>
                </a:solidFill>
              </a:defRPr>
            </a:lvl3pPr>
            <a:lvl4pPr lvl="3" rtl="0" algn="l">
              <a:lnSpc>
                <a:spcPct val="100000"/>
              </a:lnSpc>
              <a:spcBef>
                <a:spcPts val="0"/>
              </a:spcBef>
              <a:spcAft>
                <a:spcPts val="0"/>
              </a:spcAft>
              <a:buClr>
                <a:schemeClr val="accent3"/>
              </a:buClr>
              <a:buSzPts val="1600"/>
              <a:buNone/>
              <a:defRPr sz="1600">
                <a:solidFill>
                  <a:schemeClr val="accent3"/>
                </a:solidFill>
              </a:defRPr>
            </a:lvl4pPr>
            <a:lvl5pPr lvl="4" rtl="0" algn="l">
              <a:lnSpc>
                <a:spcPct val="100000"/>
              </a:lnSpc>
              <a:spcBef>
                <a:spcPts val="0"/>
              </a:spcBef>
              <a:spcAft>
                <a:spcPts val="0"/>
              </a:spcAft>
              <a:buClr>
                <a:schemeClr val="accent3"/>
              </a:buClr>
              <a:buSzPts val="1600"/>
              <a:buNone/>
              <a:defRPr sz="1600">
                <a:solidFill>
                  <a:schemeClr val="accent3"/>
                </a:solidFill>
              </a:defRPr>
            </a:lvl5pPr>
            <a:lvl6pPr lvl="5" rtl="0" algn="l">
              <a:lnSpc>
                <a:spcPct val="100000"/>
              </a:lnSpc>
              <a:spcBef>
                <a:spcPts val="0"/>
              </a:spcBef>
              <a:spcAft>
                <a:spcPts val="0"/>
              </a:spcAft>
              <a:buClr>
                <a:schemeClr val="accent3"/>
              </a:buClr>
              <a:buSzPts val="1600"/>
              <a:buNone/>
              <a:defRPr sz="1600">
                <a:solidFill>
                  <a:schemeClr val="accent3"/>
                </a:solidFill>
              </a:defRPr>
            </a:lvl6pPr>
            <a:lvl7pPr lvl="6" rtl="0" algn="l">
              <a:lnSpc>
                <a:spcPct val="100000"/>
              </a:lnSpc>
              <a:spcBef>
                <a:spcPts val="0"/>
              </a:spcBef>
              <a:spcAft>
                <a:spcPts val="0"/>
              </a:spcAft>
              <a:buClr>
                <a:schemeClr val="accent3"/>
              </a:buClr>
              <a:buSzPts val="1600"/>
              <a:buNone/>
              <a:defRPr sz="1600">
                <a:solidFill>
                  <a:schemeClr val="accent3"/>
                </a:solidFill>
              </a:defRPr>
            </a:lvl7pPr>
            <a:lvl8pPr lvl="7" rtl="0" algn="l">
              <a:lnSpc>
                <a:spcPct val="100000"/>
              </a:lnSpc>
              <a:spcBef>
                <a:spcPts val="0"/>
              </a:spcBef>
              <a:spcAft>
                <a:spcPts val="0"/>
              </a:spcAft>
              <a:buClr>
                <a:schemeClr val="accent3"/>
              </a:buClr>
              <a:buSzPts val="1600"/>
              <a:buNone/>
              <a:defRPr sz="1600">
                <a:solidFill>
                  <a:schemeClr val="accent3"/>
                </a:solidFill>
              </a:defRPr>
            </a:lvl8pPr>
            <a:lvl9pPr lvl="8" rtl="0" algn="l">
              <a:lnSpc>
                <a:spcPct val="100000"/>
              </a:lnSpc>
              <a:spcBef>
                <a:spcPts val="0"/>
              </a:spcBef>
              <a:spcAft>
                <a:spcPts val="0"/>
              </a:spcAft>
              <a:buClr>
                <a:schemeClr val="accent3"/>
              </a:buClr>
              <a:buSzPts val="1600"/>
              <a:buNone/>
              <a:defRPr sz="1600">
                <a:solidFill>
                  <a:schemeClr val="accent3"/>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bg>
      <p:bgPr>
        <a:solidFill>
          <a:schemeClr val="dk1"/>
        </a:solidFill>
      </p:bgPr>
    </p:bg>
    <p:spTree>
      <p:nvGrpSpPr>
        <p:cNvPr id="103" name="Shape 103"/>
        <p:cNvGrpSpPr/>
        <p:nvPr/>
      </p:nvGrpSpPr>
      <p:grpSpPr>
        <a:xfrm>
          <a:off x="0" y="0"/>
          <a:ext cx="0" cy="0"/>
          <a:chOff x="0" y="0"/>
          <a:chExt cx="0" cy="0"/>
        </a:xfrm>
      </p:grpSpPr>
      <p:cxnSp>
        <p:nvCxnSpPr>
          <p:cNvPr id="104" name="Google Shape;104;p23"/>
          <p:cNvCxnSpPr/>
          <p:nvPr/>
        </p:nvCxnSpPr>
        <p:spPr>
          <a:xfrm>
            <a:off x="-19050" y="2649625"/>
            <a:ext cx="9134400" cy="0"/>
          </a:xfrm>
          <a:prstGeom prst="straightConnector1">
            <a:avLst/>
          </a:prstGeom>
          <a:noFill/>
          <a:ln cap="flat" cmpd="sng" w="38100">
            <a:solidFill>
              <a:schemeClr val="accent3"/>
            </a:solidFill>
            <a:prstDash val="solid"/>
            <a:round/>
            <a:headEnd len="sm" w="sm" type="none"/>
            <a:tailEnd len="sm" w="sm" type="none"/>
          </a:ln>
        </p:spPr>
      </p:cxnSp>
      <p:sp>
        <p:nvSpPr>
          <p:cNvPr id="105" name="Google Shape;105;p23"/>
          <p:cNvSpPr/>
          <p:nvPr/>
        </p:nvSpPr>
        <p:spPr>
          <a:xfrm>
            <a:off x="7220300" y="2440567"/>
            <a:ext cx="416700" cy="4167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23"/>
          <p:cNvSpPr/>
          <p:nvPr/>
        </p:nvSpPr>
        <p:spPr>
          <a:xfrm>
            <a:off x="5551675" y="2440567"/>
            <a:ext cx="416700" cy="4167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3"/>
          <p:cNvSpPr/>
          <p:nvPr/>
        </p:nvSpPr>
        <p:spPr>
          <a:xfrm>
            <a:off x="3857650" y="2440567"/>
            <a:ext cx="416700" cy="4167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23"/>
          <p:cNvSpPr/>
          <p:nvPr/>
        </p:nvSpPr>
        <p:spPr>
          <a:xfrm>
            <a:off x="2154950" y="2440567"/>
            <a:ext cx="416700" cy="4167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3"/>
          <p:cNvSpPr/>
          <p:nvPr/>
        </p:nvSpPr>
        <p:spPr>
          <a:xfrm>
            <a:off x="452250" y="2440567"/>
            <a:ext cx="416700" cy="4167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3"/>
          <p:cNvSpPr txBox="1"/>
          <p:nvPr>
            <p:ph type="title"/>
          </p:nvPr>
        </p:nvSpPr>
        <p:spPr>
          <a:xfrm>
            <a:off x="345150" y="161875"/>
            <a:ext cx="8351100" cy="45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2000"/>
              <a:buNone/>
              <a:defRPr sz="2000">
                <a:solidFill>
                  <a:schemeClr val="accent3"/>
                </a:solidFill>
              </a:defRPr>
            </a:lvl1pPr>
            <a:lvl2pPr lvl="1" rtl="0" algn="l">
              <a:lnSpc>
                <a:spcPct val="100000"/>
              </a:lnSpc>
              <a:spcBef>
                <a:spcPts val="0"/>
              </a:spcBef>
              <a:spcAft>
                <a:spcPts val="0"/>
              </a:spcAft>
              <a:buClr>
                <a:schemeClr val="accent3"/>
              </a:buClr>
              <a:buSzPts val="2800"/>
              <a:buNone/>
              <a:defRPr>
                <a:solidFill>
                  <a:schemeClr val="accent3"/>
                </a:solidFill>
              </a:defRPr>
            </a:lvl2pPr>
            <a:lvl3pPr lvl="2" rtl="0" algn="l">
              <a:lnSpc>
                <a:spcPct val="100000"/>
              </a:lnSpc>
              <a:spcBef>
                <a:spcPts val="0"/>
              </a:spcBef>
              <a:spcAft>
                <a:spcPts val="0"/>
              </a:spcAft>
              <a:buClr>
                <a:schemeClr val="accent3"/>
              </a:buClr>
              <a:buSzPts val="2800"/>
              <a:buNone/>
              <a:defRPr>
                <a:solidFill>
                  <a:schemeClr val="accent3"/>
                </a:solidFill>
              </a:defRPr>
            </a:lvl3pPr>
            <a:lvl4pPr lvl="3" rtl="0" algn="l">
              <a:lnSpc>
                <a:spcPct val="100000"/>
              </a:lnSpc>
              <a:spcBef>
                <a:spcPts val="0"/>
              </a:spcBef>
              <a:spcAft>
                <a:spcPts val="0"/>
              </a:spcAft>
              <a:buClr>
                <a:schemeClr val="accent3"/>
              </a:buClr>
              <a:buSzPts val="2800"/>
              <a:buNone/>
              <a:defRPr>
                <a:solidFill>
                  <a:schemeClr val="accent3"/>
                </a:solidFill>
              </a:defRPr>
            </a:lvl4pPr>
            <a:lvl5pPr lvl="4" rtl="0" algn="l">
              <a:lnSpc>
                <a:spcPct val="100000"/>
              </a:lnSpc>
              <a:spcBef>
                <a:spcPts val="0"/>
              </a:spcBef>
              <a:spcAft>
                <a:spcPts val="0"/>
              </a:spcAft>
              <a:buClr>
                <a:schemeClr val="accent3"/>
              </a:buClr>
              <a:buSzPts val="2800"/>
              <a:buNone/>
              <a:defRPr>
                <a:solidFill>
                  <a:schemeClr val="accent3"/>
                </a:solidFill>
              </a:defRPr>
            </a:lvl5pPr>
            <a:lvl6pPr lvl="5" rtl="0" algn="l">
              <a:lnSpc>
                <a:spcPct val="100000"/>
              </a:lnSpc>
              <a:spcBef>
                <a:spcPts val="0"/>
              </a:spcBef>
              <a:spcAft>
                <a:spcPts val="0"/>
              </a:spcAft>
              <a:buClr>
                <a:schemeClr val="accent3"/>
              </a:buClr>
              <a:buSzPts val="2800"/>
              <a:buNone/>
              <a:defRPr>
                <a:solidFill>
                  <a:schemeClr val="accent3"/>
                </a:solidFill>
              </a:defRPr>
            </a:lvl6pPr>
            <a:lvl7pPr lvl="6" rtl="0" algn="l">
              <a:lnSpc>
                <a:spcPct val="100000"/>
              </a:lnSpc>
              <a:spcBef>
                <a:spcPts val="0"/>
              </a:spcBef>
              <a:spcAft>
                <a:spcPts val="0"/>
              </a:spcAft>
              <a:buClr>
                <a:schemeClr val="accent3"/>
              </a:buClr>
              <a:buSzPts val="2800"/>
              <a:buNone/>
              <a:defRPr>
                <a:solidFill>
                  <a:schemeClr val="accent3"/>
                </a:solidFill>
              </a:defRPr>
            </a:lvl7pPr>
            <a:lvl8pPr lvl="7" rtl="0" algn="l">
              <a:lnSpc>
                <a:spcPct val="100000"/>
              </a:lnSpc>
              <a:spcBef>
                <a:spcPts val="0"/>
              </a:spcBef>
              <a:spcAft>
                <a:spcPts val="0"/>
              </a:spcAft>
              <a:buClr>
                <a:schemeClr val="accent3"/>
              </a:buClr>
              <a:buSzPts val="2800"/>
              <a:buNone/>
              <a:defRPr>
                <a:solidFill>
                  <a:schemeClr val="accent3"/>
                </a:solidFill>
              </a:defRPr>
            </a:lvl8pPr>
            <a:lvl9pPr lvl="8" rtl="0" algn="l">
              <a:lnSpc>
                <a:spcPct val="100000"/>
              </a:lnSpc>
              <a:spcBef>
                <a:spcPts val="0"/>
              </a:spcBef>
              <a:spcAft>
                <a:spcPts val="0"/>
              </a:spcAft>
              <a:buClr>
                <a:schemeClr val="accent3"/>
              </a:buClr>
              <a:buSzPts val="2800"/>
              <a:buNone/>
              <a:defRPr>
                <a:solidFill>
                  <a:schemeClr val="accent3"/>
                </a:solidFill>
              </a:defRPr>
            </a:lvl9pPr>
          </a:lstStyle>
          <a:p/>
        </p:txBody>
      </p:sp>
      <p:sp>
        <p:nvSpPr>
          <p:cNvPr id="111" name="Google Shape;111;p23"/>
          <p:cNvSpPr txBox="1"/>
          <p:nvPr/>
        </p:nvSpPr>
        <p:spPr>
          <a:xfrm>
            <a:off x="7105275" y="161875"/>
            <a:ext cx="17640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GB" sz="800" u="none" cap="none" strike="noStrike">
                <a:solidFill>
                  <a:schemeClr val="lt1"/>
                </a:solidFill>
                <a:latin typeface="Poppins"/>
                <a:ea typeface="Poppins"/>
                <a:cs typeface="Poppins"/>
                <a:sym typeface="Poppins"/>
              </a:rPr>
              <a:t>*Hypothetical profile</a:t>
            </a:r>
            <a:endParaRPr b="1" i="0" sz="800" u="none" cap="none" strike="noStrike">
              <a:solidFill>
                <a:schemeClr val="lt1"/>
              </a:solidFill>
              <a:latin typeface="Poppins"/>
              <a:ea typeface="Poppins"/>
              <a:cs typeface="Poppins"/>
              <a:sym typeface="Poppins"/>
            </a:endParaRPr>
          </a:p>
        </p:txBody>
      </p:sp>
      <p:sp>
        <p:nvSpPr>
          <p:cNvPr id="112" name="Google Shape;112;p23"/>
          <p:cNvSpPr txBox="1"/>
          <p:nvPr/>
        </p:nvSpPr>
        <p:spPr>
          <a:xfrm>
            <a:off x="416760" y="2847150"/>
            <a:ext cx="1622400" cy="33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500" u="none" cap="none" strike="noStrike">
                <a:solidFill>
                  <a:schemeClr val="accent2"/>
                </a:solidFill>
                <a:latin typeface="Poppins"/>
                <a:ea typeface="Poppins"/>
                <a:cs typeface="Poppins"/>
                <a:sym typeface="Poppins"/>
              </a:rPr>
              <a:t>15 - 17</a:t>
            </a:r>
            <a:endParaRPr b="1" i="0" sz="1500" u="none" cap="none" strike="noStrike">
              <a:solidFill>
                <a:schemeClr val="accent2"/>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100"/>
              <a:buFont typeface="Arial"/>
              <a:buNone/>
            </a:pPr>
            <a:r>
              <a:t/>
            </a:r>
            <a:endParaRPr b="0" i="0" sz="1500" u="none" cap="none" strike="noStrike">
              <a:solidFill>
                <a:schemeClr val="accent2"/>
              </a:solidFill>
              <a:latin typeface="Poppins"/>
              <a:ea typeface="Poppins"/>
              <a:cs typeface="Poppins"/>
              <a:sym typeface="Poppins"/>
            </a:endParaRPr>
          </a:p>
        </p:txBody>
      </p:sp>
      <p:sp>
        <p:nvSpPr>
          <p:cNvPr id="113" name="Google Shape;113;p23"/>
          <p:cNvSpPr txBox="1"/>
          <p:nvPr/>
        </p:nvSpPr>
        <p:spPr>
          <a:xfrm>
            <a:off x="2130962" y="2847150"/>
            <a:ext cx="1407900" cy="33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500" u="none" cap="none" strike="noStrike">
                <a:solidFill>
                  <a:schemeClr val="accent2"/>
                </a:solidFill>
                <a:latin typeface="Poppins"/>
                <a:ea typeface="Poppins"/>
                <a:cs typeface="Poppins"/>
                <a:sym typeface="Poppins"/>
              </a:rPr>
              <a:t>17 - 21</a:t>
            </a:r>
            <a:endParaRPr b="1" i="0" sz="1500" u="none" cap="none" strike="noStrike">
              <a:solidFill>
                <a:schemeClr val="accent2"/>
              </a:solidFill>
              <a:latin typeface="Poppins"/>
              <a:ea typeface="Poppins"/>
              <a:cs typeface="Poppins"/>
              <a:sym typeface="Poppins"/>
            </a:endParaRPr>
          </a:p>
        </p:txBody>
      </p:sp>
      <p:sp>
        <p:nvSpPr>
          <p:cNvPr id="114" name="Google Shape;114;p23"/>
          <p:cNvSpPr txBox="1"/>
          <p:nvPr/>
        </p:nvSpPr>
        <p:spPr>
          <a:xfrm>
            <a:off x="3822975" y="2847150"/>
            <a:ext cx="1301400" cy="33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500" u="none" cap="none" strike="noStrike">
                <a:solidFill>
                  <a:schemeClr val="accent2"/>
                </a:solidFill>
                <a:latin typeface="Poppins"/>
                <a:ea typeface="Poppins"/>
                <a:cs typeface="Poppins"/>
                <a:sym typeface="Poppins"/>
              </a:rPr>
              <a:t>21 - 30</a:t>
            </a:r>
            <a:endParaRPr b="1" i="0" sz="1500" u="none" cap="none" strike="noStrike">
              <a:solidFill>
                <a:schemeClr val="accent2"/>
              </a:solidFill>
              <a:latin typeface="Poppins"/>
              <a:ea typeface="Poppins"/>
              <a:cs typeface="Poppins"/>
              <a:sym typeface="Poppins"/>
            </a:endParaRPr>
          </a:p>
        </p:txBody>
      </p:sp>
      <p:sp>
        <p:nvSpPr>
          <p:cNvPr id="115" name="Google Shape;115;p23"/>
          <p:cNvSpPr txBox="1"/>
          <p:nvPr/>
        </p:nvSpPr>
        <p:spPr>
          <a:xfrm>
            <a:off x="5505075" y="2847150"/>
            <a:ext cx="1104600" cy="33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500" u="none" cap="none" strike="noStrike">
                <a:solidFill>
                  <a:schemeClr val="accent2"/>
                </a:solidFill>
                <a:latin typeface="Poppins"/>
                <a:ea typeface="Poppins"/>
                <a:cs typeface="Poppins"/>
                <a:sym typeface="Poppins"/>
              </a:rPr>
              <a:t>27 - 35</a:t>
            </a:r>
            <a:endParaRPr b="1" i="0" sz="1500" u="none" cap="none" strike="noStrike">
              <a:solidFill>
                <a:schemeClr val="accent2"/>
              </a:solidFill>
              <a:latin typeface="Poppins"/>
              <a:ea typeface="Poppins"/>
              <a:cs typeface="Poppins"/>
              <a:sym typeface="Poppins"/>
            </a:endParaRPr>
          </a:p>
        </p:txBody>
      </p:sp>
      <p:sp>
        <p:nvSpPr>
          <p:cNvPr id="116" name="Google Shape;116;p23"/>
          <p:cNvSpPr txBox="1"/>
          <p:nvPr/>
        </p:nvSpPr>
        <p:spPr>
          <a:xfrm>
            <a:off x="7187175" y="2847150"/>
            <a:ext cx="936900" cy="33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500" u="none" cap="none" strike="noStrike">
                <a:solidFill>
                  <a:schemeClr val="accent2"/>
                </a:solidFill>
                <a:latin typeface="Poppins"/>
                <a:ea typeface="Poppins"/>
                <a:cs typeface="Poppins"/>
                <a:sym typeface="Poppins"/>
              </a:rPr>
              <a:t>45+</a:t>
            </a:r>
            <a:endParaRPr b="1" i="0" sz="1500" u="none" cap="none" strike="noStrike">
              <a:solidFill>
                <a:schemeClr val="accent2"/>
              </a:solidFill>
              <a:latin typeface="Poppins"/>
              <a:ea typeface="Poppins"/>
              <a:cs typeface="Poppins"/>
              <a:sym typeface="Poppins"/>
            </a:endParaRPr>
          </a:p>
        </p:txBody>
      </p:sp>
      <p:grpSp>
        <p:nvGrpSpPr>
          <p:cNvPr id="117" name="Google Shape;117;p23"/>
          <p:cNvGrpSpPr/>
          <p:nvPr/>
        </p:nvGrpSpPr>
        <p:grpSpPr>
          <a:xfrm>
            <a:off x="416837" y="2425277"/>
            <a:ext cx="464697" cy="447269"/>
            <a:chOff x="2935918" y="8216109"/>
            <a:chExt cx="708920" cy="682332"/>
          </a:xfrm>
        </p:grpSpPr>
        <p:sp>
          <p:nvSpPr>
            <p:cNvPr id="118" name="Google Shape;118;p23"/>
            <p:cNvSpPr/>
            <p:nvPr/>
          </p:nvSpPr>
          <p:spPr>
            <a:xfrm>
              <a:off x="2935918" y="8216109"/>
              <a:ext cx="708920" cy="682332"/>
            </a:xfrm>
            <a:custGeom>
              <a:rect b="b" l="l" r="r" t="t"/>
              <a:pathLst>
                <a:path extrusionOk="0" h="63033" w="65474">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3"/>
            <p:cNvSpPr/>
            <p:nvPr/>
          </p:nvSpPr>
          <p:spPr>
            <a:xfrm>
              <a:off x="3139341" y="8376785"/>
              <a:ext cx="329607" cy="330465"/>
            </a:xfrm>
            <a:custGeom>
              <a:rect b="b" l="l" r="r" t="t"/>
              <a:pathLst>
                <a:path extrusionOk="0" h="12698" w="12665">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 name="Google Shape;120;p23"/>
          <p:cNvGrpSpPr/>
          <p:nvPr/>
        </p:nvGrpSpPr>
        <p:grpSpPr>
          <a:xfrm>
            <a:off x="2130959" y="2425277"/>
            <a:ext cx="464697" cy="447269"/>
            <a:chOff x="369590" y="8225934"/>
            <a:chExt cx="708920" cy="682332"/>
          </a:xfrm>
        </p:grpSpPr>
        <p:grpSp>
          <p:nvGrpSpPr>
            <p:cNvPr id="121" name="Google Shape;121;p23"/>
            <p:cNvGrpSpPr/>
            <p:nvPr/>
          </p:nvGrpSpPr>
          <p:grpSpPr>
            <a:xfrm>
              <a:off x="560176" y="8413831"/>
              <a:ext cx="337011" cy="343185"/>
              <a:chOff x="-40742750" y="3972175"/>
              <a:chExt cx="311125" cy="316825"/>
            </a:xfrm>
          </p:grpSpPr>
          <p:sp>
            <p:nvSpPr>
              <p:cNvPr id="122" name="Google Shape;122;p23"/>
              <p:cNvSpPr/>
              <p:nvPr/>
            </p:nvSpPr>
            <p:spPr>
              <a:xfrm>
                <a:off x="-40699425" y="4118075"/>
                <a:ext cx="226850" cy="101625"/>
              </a:xfrm>
              <a:custGeom>
                <a:rect b="b" l="l" r="r" t="t"/>
                <a:pathLst>
                  <a:path extrusionOk="0" h="4065" w="9074">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3"/>
              <p:cNvSpPr/>
              <p:nvPr/>
            </p:nvSpPr>
            <p:spPr>
              <a:xfrm>
                <a:off x="-40742750" y="3972175"/>
                <a:ext cx="311125" cy="316825"/>
              </a:xfrm>
              <a:custGeom>
                <a:rect b="b" l="l" r="r" t="t"/>
                <a:pathLst>
                  <a:path extrusionOk="0" h="12673" w="12445">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 name="Google Shape;124;p23"/>
            <p:cNvSpPr/>
            <p:nvPr/>
          </p:nvSpPr>
          <p:spPr>
            <a:xfrm>
              <a:off x="369590" y="8225934"/>
              <a:ext cx="708920" cy="682332"/>
            </a:xfrm>
            <a:custGeom>
              <a:rect b="b" l="l" r="r" t="t"/>
              <a:pathLst>
                <a:path extrusionOk="0" h="63033" w="65474">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5" name="Google Shape;125;p23"/>
          <p:cNvGrpSpPr/>
          <p:nvPr/>
        </p:nvGrpSpPr>
        <p:grpSpPr>
          <a:xfrm>
            <a:off x="3822964" y="2425277"/>
            <a:ext cx="464697" cy="447269"/>
            <a:chOff x="6739453" y="8216109"/>
            <a:chExt cx="708920" cy="682332"/>
          </a:xfrm>
        </p:grpSpPr>
        <p:sp>
          <p:nvSpPr>
            <p:cNvPr id="126" name="Google Shape;126;p23"/>
            <p:cNvSpPr/>
            <p:nvPr/>
          </p:nvSpPr>
          <p:spPr>
            <a:xfrm>
              <a:off x="6739453" y="8216109"/>
              <a:ext cx="708920" cy="682332"/>
            </a:xfrm>
            <a:custGeom>
              <a:rect b="b" l="l" r="r" t="t"/>
              <a:pathLst>
                <a:path extrusionOk="0" h="63033" w="65474">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7" name="Google Shape;127;p23"/>
            <p:cNvGrpSpPr/>
            <p:nvPr/>
          </p:nvGrpSpPr>
          <p:grpSpPr>
            <a:xfrm>
              <a:off x="6938353" y="8381926"/>
              <a:ext cx="334346" cy="332168"/>
              <a:chOff x="580725" y="3617925"/>
              <a:chExt cx="299325" cy="297375"/>
            </a:xfrm>
          </p:grpSpPr>
          <p:sp>
            <p:nvSpPr>
              <p:cNvPr id="128" name="Google Shape;128;p23"/>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3"/>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3"/>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3"/>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3"/>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3" name="Google Shape;133;p23"/>
          <p:cNvGrpSpPr/>
          <p:nvPr/>
        </p:nvGrpSpPr>
        <p:grpSpPr>
          <a:xfrm>
            <a:off x="5514987" y="2425277"/>
            <a:ext cx="464697" cy="447269"/>
            <a:chOff x="5471608" y="8216109"/>
            <a:chExt cx="708920" cy="682332"/>
          </a:xfrm>
        </p:grpSpPr>
        <p:sp>
          <p:nvSpPr>
            <p:cNvPr id="134" name="Google Shape;134;p23"/>
            <p:cNvSpPr/>
            <p:nvPr/>
          </p:nvSpPr>
          <p:spPr>
            <a:xfrm>
              <a:off x="5471608" y="8216109"/>
              <a:ext cx="708920" cy="682332"/>
            </a:xfrm>
            <a:custGeom>
              <a:rect b="b" l="l" r="r" t="t"/>
              <a:pathLst>
                <a:path extrusionOk="0" h="63033" w="65474">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3"/>
            <p:cNvSpPr/>
            <p:nvPr/>
          </p:nvSpPr>
          <p:spPr>
            <a:xfrm>
              <a:off x="5726080" y="8376309"/>
              <a:ext cx="229792" cy="349421"/>
            </a:xfrm>
            <a:custGeom>
              <a:rect b="b" l="l" r="r" t="t"/>
              <a:pathLst>
                <a:path extrusionOk="0" h="12697" w="835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 name="Google Shape;136;p23"/>
          <p:cNvGrpSpPr/>
          <p:nvPr/>
        </p:nvGrpSpPr>
        <p:grpSpPr>
          <a:xfrm>
            <a:off x="7187180" y="2425277"/>
            <a:ext cx="464697" cy="447269"/>
            <a:chOff x="1668073" y="8216109"/>
            <a:chExt cx="708920" cy="682332"/>
          </a:xfrm>
        </p:grpSpPr>
        <p:sp>
          <p:nvSpPr>
            <p:cNvPr id="137" name="Google Shape;137;p23"/>
            <p:cNvSpPr/>
            <p:nvPr/>
          </p:nvSpPr>
          <p:spPr>
            <a:xfrm>
              <a:off x="1668073" y="8216109"/>
              <a:ext cx="708920" cy="682332"/>
            </a:xfrm>
            <a:custGeom>
              <a:rect b="b" l="l" r="r" t="t"/>
              <a:pathLst>
                <a:path extrusionOk="0" h="63033" w="65474">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8" name="Google Shape;138;p23"/>
            <p:cNvGrpSpPr/>
            <p:nvPr/>
          </p:nvGrpSpPr>
          <p:grpSpPr>
            <a:xfrm>
              <a:off x="1867503" y="8398188"/>
              <a:ext cx="329595" cy="327598"/>
              <a:chOff x="-6689825" y="3992050"/>
              <a:chExt cx="293025" cy="291250"/>
            </a:xfrm>
          </p:grpSpPr>
          <p:sp>
            <p:nvSpPr>
              <p:cNvPr id="139" name="Google Shape;139;p23"/>
              <p:cNvSpPr/>
              <p:nvPr/>
            </p:nvSpPr>
            <p:spPr>
              <a:xfrm>
                <a:off x="-6547275" y="3992050"/>
                <a:ext cx="30750" cy="65400"/>
              </a:xfrm>
              <a:custGeom>
                <a:rect b="b" l="l" r="r" t="t"/>
                <a:pathLst>
                  <a:path extrusionOk="0" h="2616" w="1230">
                    <a:moveTo>
                      <a:pt x="1229" y="1"/>
                    </a:moveTo>
                    <a:cubicBezTo>
                      <a:pt x="757" y="379"/>
                      <a:pt x="284" y="1355"/>
                      <a:pt x="1" y="2616"/>
                    </a:cubicBezTo>
                    <a:lnTo>
                      <a:pt x="1229" y="2616"/>
                    </a:lnTo>
                    <a:lnTo>
                      <a:pt x="1229" y="1"/>
                    </a:ln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3"/>
              <p:cNvSpPr/>
              <p:nvPr/>
            </p:nvSpPr>
            <p:spPr>
              <a:xfrm>
                <a:off x="-6547275" y="4143275"/>
                <a:ext cx="30750" cy="64600"/>
              </a:xfrm>
              <a:custGeom>
                <a:rect b="b" l="l" r="r" t="t"/>
                <a:pathLst>
                  <a:path extrusionOk="0" h="2584" w="1230">
                    <a:moveTo>
                      <a:pt x="1" y="1"/>
                    </a:moveTo>
                    <a:cubicBezTo>
                      <a:pt x="284" y="1261"/>
                      <a:pt x="757" y="2237"/>
                      <a:pt x="1229" y="2584"/>
                    </a:cubicBezTo>
                    <a:lnTo>
                      <a:pt x="1229" y="1"/>
                    </a:ln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3"/>
              <p:cNvSpPr/>
              <p:nvPr/>
            </p:nvSpPr>
            <p:spPr>
              <a:xfrm>
                <a:off x="-6551200" y="4073975"/>
                <a:ext cx="34675" cy="51200"/>
              </a:xfrm>
              <a:custGeom>
                <a:rect b="b" l="l" r="r" t="t"/>
                <a:pathLst>
                  <a:path extrusionOk="0" h="2048" w="1387">
                    <a:moveTo>
                      <a:pt x="63" y="0"/>
                    </a:moveTo>
                    <a:cubicBezTo>
                      <a:pt x="0" y="725"/>
                      <a:pt x="0" y="1355"/>
                      <a:pt x="63" y="2048"/>
                    </a:cubicBezTo>
                    <a:lnTo>
                      <a:pt x="1386" y="2048"/>
                    </a:lnTo>
                    <a:lnTo>
                      <a:pt x="1386" y="0"/>
                    </a:ln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3"/>
              <p:cNvSpPr/>
              <p:nvPr/>
            </p:nvSpPr>
            <p:spPr>
              <a:xfrm>
                <a:off x="-6475600" y="3994425"/>
                <a:ext cx="70125" cy="63025"/>
              </a:xfrm>
              <a:custGeom>
                <a:rect b="b" l="l" r="r" t="t"/>
                <a:pathLst>
                  <a:path extrusionOk="0" h="2521" w="2805">
                    <a:moveTo>
                      <a:pt x="1" y="0"/>
                    </a:moveTo>
                    <a:cubicBezTo>
                      <a:pt x="442" y="630"/>
                      <a:pt x="757" y="1512"/>
                      <a:pt x="946" y="2521"/>
                    </a:cubicBezTo>
                    <a:lnTo>
                      <a:pt x="2805" y="2521"/>
                    </a:lnTo>
                    <a:cubicBezTo>
                      <a:pt x="2301" y="1292"/>
                      <a:pt x="1261" y="347"/>
                      <a:pt x="1"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3"/>
              <p:cNvSpPr/>
              <p:nvPr/>
            </p:nvSpPr>
            <p:spPr>
              <a:xfrm>
                <a:off x="-6449600" y="4073975"/>
                <a:ext cx="52800" cy="51200"/>
              </a:xfrm>
              <a:custGeom>
                <a:rect b="b" l="l" r="r" t="t"/>
                <a:pathLst>
                  <a:path extrusionOk="0" h="2048" w="2112">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3"/>
              <p:cNvSpPr/>
              <p:nvPr/>
            </p:nvSpPr>
            <p:spPr>
              <a:xfrm>
                <a:off x="-6500000" y="3992050"/>
                <a:ext cx="30725" cy="65400"/>
              </a:xfrm>
              <a:custGeom>
                <a:rect b="b" l="l" r="r" t="t"/>
                <a:pathLst>
                  <a:path extrusionOk="0" h="2616" w="1229">
                    <a:moveTo>
                      <a:pt x="0" y="1"/>
                    </a:moveTo>
                    <a:lnTo>
                      <a:pt x="0" y="2616"/>
                    </a:lnTo>
                    <a:lnTo>
                      <a:pt x="1229" y="2616"/>
                    </a:lnTo>
                    <a:cubicBezTo>
                      <a:pt x="977" y="1355"/>
                      <a:pt x="473" y="379"/>
                      <a:pt x="0" y="1"/>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3"/>
              <p:cNvSpPr/>
              <p:nvPr/>
            </p:nvSpPr>
            <p:spPr>
              <a:xfrm>
                <a:off x="-6500000" y="4143275"/>
                <a:ext cx="30725" cy="64600"/>
              </a:xfrm>
              <a:custGeom>
                <a:rect b="b" l="l" r="r" t="t"/>
                <a:pathLst>
                  <a:path extrusionOk="0" h="2584" w="1229">
                    <a:moveTo>
                      <a:pt x="0" y="1"/>
                    </a:moveTo>
                    <a:lnTo>
                      <a:pt x="0" y="2584"/>
                    </a:lnTo>
                    <a:cubicBezTo>
                      <a:pt x="473" y="2237"/>
                      <a:pt x="945" y="1261"/>
                      <a:pt x="1229" y="1"/>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3"/>
              <p:cNvSpPr/>
              <p:nvPr/>
            </p:nvSpPr>
            <p:spPr>
              <a:xfrm>
                <a:off x="-6689825" y="4141700"/>
                <a:ext cx="149675" cy="141600"/>
              </a:xfrm>
              <a:custGeom>
                <a:rect b="b" l="l" r="r" t="t"/>
                <a:pathLst>
                  <a:path extrusionOk="0" h="5664" w="5987">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3"/>
              <p:cNvSpPr/>
              <p:nvPr/>
            </p:nvSpPr>
            <p:spPr>
              <a:xfrm>
                <a:off x="-6475600" y="4141700"/>
                <a:ext cx="70125" cy="64600"/>
              </a:xfrm>
              <a:custGeom>
                <a:rect b="b" l="l" r="r" t="t"/>
                <a:pathLst>
                  <a:path extrusionOk="0" h="2584" w="2805">
                    <a:moveTo>
                      <a:pt x="946" y="1"/>
                    </a:moveTo>
                    <a:cubicBezTo>
                      <a:pt x="757" y="1040"/>
                      <a:pt x="442" y="1954"/>
                      <a:pt x="1" y="2584"/>
                    </a:cubicBezTo>
                    <a:cubicBezTo>
                      <a:pt x="1261" y="2174"/>
                      <a:pt x="2301" y="1229"/>
                      <a:pt x="2805" y="1"/>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3"/>
              <p:cNvSpPr/>
              <p:nvPr/>
            </p:nvSpPr>
            <p:spPr>
              <a:xfrm>
                <a:off x="-6618950" y="4073975"/>
                <a:ext cx="52025" cy="51200"/>
              </a:xfrm>
              <a:custGeom>
                <a:rect b="b" l="l" r="r" t="t"/>
                <a:pathLst>
                  <a:path extrusionOk="0" h="2048" w="2081">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3"/>
              <p:cNvSpPr/>
              <p:nvPr/>
            </p:nvSpPr>
            <p:spPr>
              <a:xfrm>
                <a:off x="-6610275" y="3992850"/>
                <a:ext cx="70125" cy="63025"/>
              </a:xfrm>
              <a:custGeom>
                <a:rect b="b" l="l" r="r" t="t"/>
                <a:pathLst>
                  <a:path extrusionOk="0" h="2521" w="2805">
                    <a:moveTo>
                      <a:pt x="2804" y="0"/>
                    </a:moveTo>
                    <a:lnTo>
                      <a:pt x="2804" y="0"/>
                    </a:lnTo>
                    <a:cubicBezTo>
                      <a:pt x="1544" y="410"/>
                      <a:pt x="504" y="1355"/>
                      <a:pt x="0" y="2521"/>
                    </a:cubicBezTo>
                    <a:lnTo>
                      <a:pt x="1859" y="2521"/>
                    </a:lnTo>
                    <a:cubicBezTo>
                      <a:pt x="2017" y="1575"/>
                      <a:pt x="2363" y="693"/>
                      <a:pt x="2804"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3"/>
              <p:cNvSpPr/>
              <p:nvPr/>
            </p:nvSpPr>
            <p:spPr>
              <a:xfrm>
                <a:off x="-6500000" y="4073975"/>
                <a:ext cx="35450" cy="51200"/>
              </a:xfrm>
              <a:custGeom>
                <a:rect b="b" l="l" r="r" t="t"/>
                <a:pathLst>
                  <a:path extrusionOk="0" h="2048" w="1418">
                    <a:moveTo>
                      <a:pt x="0" y="0"/>
                    </a:moveTo>
                    <a:lnTo>
                      <a:pt x="0" y="2048"/>
                    </a:lnTo>
                    <a:lnTo>
                      <a:pt x="1292" y="2048"/>
                    </a:lnTo>
                    <a:cubicBezTo>
                      <a:pt x="1418" y="1355"/>
                      <a:pt x="1418" y="725"/>
                      <a:pt x="1292" y="0"/>
                    </a:cubicBezTo>
                    <a:close/>
                  </a:path>
                </a:pathLst>
              </a:custGeom>
              <a:solidFill>
                <a:srgbClr val="F6F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1" name="Google Shape;151;p23"/>
          <p:cNvSpPr txBox="1"/>
          <p:nvPr>
            <p:ph idx="1" type="subTitle"/>
          </p:nvPr>
        </p:nvSpPr>
        <p:spPr>
          <a:xfrm>
            <a:off x="2197930" y="804275"/>
            <a:ext cx="6627900" cy="416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2"/>
              </a:buClr>
              <a:buSzPts val="1400"/>
              <a:buFont typeface="Poppins"/>
              <a:buNone/>
              <a:defRPr b="1">
                <a:solidFill>
                  <a:schemeClr val="accent2"/>
                </a:solidFill>
                <a:latin typeface="Poppins"/>
                <a:ea typeface="Poppins"/>
                <a:cs typeface="Poppins"/>
                <a:sym typeface="Poppins"/>
              </a:defRPr>
            </a:lvl1pPr>
            <a:lvl2pPr lvl="1" rtl="0" algn="l">
              <a:lnSpc>
                <a:spcPct val="100000"/>
              </a:lnSpc>
              <a:spcBef>
                <a:spcPts val="1200"/>
              </a:spcBef>
              <a:spcAft>
                <a:spcPts val="0"/>
              </a:spcAft>
              <a:buSzPts val="1400"/>
              <a:buNone/>
              <a:defRPr/>
            </a:lvl2pPr>
            <a:lvl3pPr lvl="2" rtl="0" algn="l">
              <a:lnSpc>
                <a:spcPct val="100000"/>
              </a:lnSpc>
              <a:spcBef>
                <a:spcPts val="1200"/>
              </a:spcBef>
              <a:spcAft>
                <a:spcPts val="0"/>
              </a:spcAft>
              <a:buSzPts val="1400"/>
              <a:buNone/>
              <a:defRPr/>
            </a:lvl3pPr>
            <a:lvl4pPr lvl="3" rtl="0" algn="l">
              <a:lnSpc>
                <a:spcPct val="100000"/>
              </a:lnSpc>
              <a:spcBef>
                <a:spcPts val="1200"/>
              </a:spcBef>
              <a:spcAft>
                <a:spcPts val="0"/>
              </a:spcAft>
              <a:buSzPts val="1400"/>
              <a:buNone/>
              <a:defRPr/>
            </a:lvl4pPr>
            <a:lvl5pPr lvl="4" rtl="0" algn="l">
              <a:lnSpc>
                <a:spcPct val="100000"/>
              </a:lnSpc>
              <a:spcBef>
                <a:spcPts val="1200"/>
              </a:spcBef>
              <a:spcAft>
                <a:spcPts val="0"/>
              </a:spcAft>
              <a:buSzPts val="1400"/>
              <a:buNone/>
              <a:defRPr/>
            </a:lvl5pPr>
            <a:lvl6pPr lvl="5" rtl="0" algn="l">
              <a:lnSpc>
                <a:spcPct val="100000"/>
              </a:lnSpc>
              <a:spcBef>
                <a:spcPts val="1200"/>
              </a:spcBef>
              <a:spcAft>
                <a:spcPts val="0"/>
              </a:spcAft>
              <a:buSzPts val="1400"/>
              <a:buNone/>
              <a:defRPr/>
            </a:lvl6pPr>
            <a:lvl7pPr lvl="6" rtl="0" algn="l">
              <a:lnSpc>
                <a:spcPct val="100000"/>
              </a:lnSpc>
              <a:spcBef>
                <a:spcPts val="1200"/>
              </a:spcBef>
              <a:spcAft>
                <a:spcPts val="0"/>
              </a:spcAft>
              <a:buSzPts val="1400"/>
              <a:buNone/>
              <a:defRPr/>
            </a:lvl7pPr>
            <a:lvl8pPr lvl="7" rtl="0" algn="l">
              <a:lnSpc>
                <a:spcPct val="100000"/>
              </a:lnSpc>
              <a:spcBef>
                <a:spcPts val="1200"/>
              </a:spcBef>
              <a:spcAft>
                <a:spcPts val="0"/>
              </a:spcAft>
              <a:buSzPts val="1400"/>
              <a:buNone/>
              <a:defRPr/>
            </a:lvl8pPr>
            <a:lvl9pPr lvl="8" rtl="0" algn="l">
              <a:lnSpc>
                <a:spcPct val="100000"/>
              </a:lnSpc>
              <a:spcBef>
                <a:spcPts val="1200"/>
              </a:spcBef>
              <a:spcAft>
                <a:spcPts val="1200"/>
              </a:spcAft>
              <a:buSzPts val="1400"/>
              <a:buNone/>
              <a:defRPr/>
            </a:lvl9pPr>
          </a:lstStyle>
          <a:p/>
        </p:txBody>
      </p:sp>
      <p:sp>
        <p:nvSpPr>
          <p:cNvPr id="152" name="Google Shape;152;p23"/>
          <p:cNvSpPr txBox="1"/>
          <p:nvPr>
            <p:ph idx="2" type="body"/>
          </p:nvPr>
        </p:nvSpPr>
        <p:spPr>
          <a:xfrm>
            <a:off x="2052450" y="1155550"/>
            <a:ext cx="6773400" cy="1026300"/>
          </a:xfrm>
          <a:prstGeom prst="rect">
            <a:avLst/>
          </a:prstGeom>
          <a:noFill/>
          <a:ln>
            <a:noFill/>
          </a:ln>
        </p:spPr>
        <p:txBody>
          <a:bodyPr anchorCtr="0" anchor="t" bIns="91425" lIns="91425" spcFirstLastPara="1" rIns="91425" wrap="square" tIns="91425">
            <a:noAutofit/>
          </a:bodyPr>
          <a:lstStyle>
            <a:lvl1pPr indent="-304800" lvl="0" marL="457200" rtl="0" algn="l">
              <a:lnSpc>
                <a:spcPct val="100000"/>
              </a:lnSpc>
              <a:spcBef>
                <a:spcPts val="0"/>
              </a:spcBef>
              <a:spcAft>
                <a:spcPts val="0"/>
              </a:spcAft>
              <a:buClr>
                <a:schemeClr val="lt1"/>
              </a:buClr>
              <a:buSzPts val="1200"/>
              <a:buChar char="●"/>
              <a:defRPr sz="1200">
                <a:solidFill>
                  <a:schemeClr val="lt1"/>
                </a:solidFill>
              </a:defRPr>
            </a:lvl1pPr>
            <a:lvl2pPr indent="-304800" lvl="1" marL="914400" rtl="0" algn="l">
              <a:lnSpc>
                <a:spcPct val="100000"/>
              </a:lnSpc>
              <a:spcBef>
                <a:spcPts val="400"/>
              </a:spcBef>
              <a:spcAft>
                <a:spcPts val="0"/>
              </a:spcAft>
              <a:buClr>
                <a:schemeClr val="lt1"/>
              </a:buClr>
              <a:buSzPts val="1200"/>
              <a:buChar char="○"/>
              <a:defRPr sz="1200">
                <a:solidFill>
                  <a:schemeClr val="lt1"/>
                </a:solidFill>
              </a:defRPr>
            </a:lvl2pPr>
            <a:lvl3pPr indent="-304800" lvl="2" marL="1371600" rtl="0" algn="l">
              <a:lnSpc>
                <a:spcPct val="100000"/>
              </a:lnSpc>
              <a:spcBef>
                <a:spcPts val="400"/>
              </a:spcBef>
              <a:spcAft>
                <a:spcPts val="0"/>
              </a:spcAft>
              <a:buClr>
                <a:schemeClr val="lt1"/>
              </a:buClr>
              <a:buSzPts val="1200"/>
              <a:buChar char="■"/>
              <a:defRPr sz="1200">
                <a:solidFill>
                  <a:schemeClr val="lt1"/>
                </a:solidFill>
              </a:defRPr>
            </a:lvl3pPr>
            <a:lvl4pPr indent="-304800" lvl="3" marL="1828800" rtl="0" algn="l">
              <a:lnSpc>
                <a:spcPct val="100000"/>
              </a:lnSpc>
              <a:spcBef>
                <a:spcPts val="400"/>
              </a:spcBef>
              <a:spcAft>
                <a:spcPts val="0"/>
              </a:spcAft>
              <a:buClr>
                <a:schemeClr val="lt1"/>
              </a:buClr>
              <a:buSzPts val="1200"/>
              <a:buChar char="●"/>
              <a:defRPr sz="1200">
                <a:solidFill>
                  <a:schemeClr val="lt1"/>
                </a:solidFill>
              </a:defRPr>
            </a:lvl4pPr>
            <a:lvl5pPr indent="-304800" lvl="4" marL="2286000" rtl="0" algn="l">
              <a:lnSpc>
                <a:spcPct val="100000"/>
              </a:lnSpc>
              <a:spcBef>
                <a:spcPts val="400"/>
              </a:spcBef>
              <a:spcAft>
                <a:spcPts val="0"/>
              </a:spcAft>
              <a:buClr>
                <a:schemeClr val="lt1"/>
              </a:buClr>
              <a:buSzPts val="1200"/>
              <a:buChar char="○"/>
              <a:defRPr sz="1200">
                <a:solidFill>
                  <a:schemeClr val="lt1"/>
                </a:solidFill>
              </a:defRPr>
            </a:lvl5pPr>
            <a:lvl6pPr indent="-304800" lvl="5" marL="2743200" rtl="0" algn="l">
              <a:lnSpc>
                <a:spcPct val="100000"/>
              </a:lnSpc>
              <a:spcBef>
                <a:spcPts val="400"/>
              </a:spcBef>
              <a:spcAft>
                <a:spcPts val="0"/>
              </a:spcAft>
              <a:buClr>
                <a:schemeClr val="lt1"/>
              </a:buClr>
              <a:buSzPts val="1200"/>
              <a:buChar char="■"/>
              <a:defRPr sz="1200">
                <a:solidFill>
                  <a:schemeClr val="lt1"/>
                </a:solidFill>
              </a:defRPr>
            </a:lvl6pPr>
            <a:lvl7pPr indent="-304800" lvl="6" marL="3200400" rtl="0" algn="l">
              <a:lnSpc>
                <a:spcPct val="100000"/>
              </a:lnSpc>
              <a:spcBef>
                <a:spcPts val="400"/>
              </a:spcBef>
              <a:spcAft>
                <a:spcPts val="0"/>
              </a:spcAft>
              <a:buClr>
                <a:schemeClr val="lt1"/>
              </a:buClr>
              <a:buSzPts val="1200"/>
              <a:buChar char="●"/>
              <a:defRPr sz="1200">
                <a:solidFill>
                  <a:schemeClr val="lt1"/>
                </a:solidFill>
              </a:defRPr>
            </a:lvl7pPr>
            <a:lvl8pPr indent="-304800" lvl="7" marL="3657600" rtl="0" algn="l">
              <a:lnSpc>
                <a:spcPct val="100000"/>
              </a:lnSpc>
              <a:spcBef>
                <a:spcPts val="400"/>
              </a:spcBef>
              <a:spcAft>
                <a:spcPts val="0"/>
              </a:spcAft>
              <a:buClr>
                <a:schemeClr val="lt1"/>
              </a:buClr>
              <a:buSzPts val="1200"/>
              <a:buChar char="○"/>
              <a:defRPr sz="1200">
                <a:solidFill>
                  <a:schemeClr val="lt1"/>
                </a:solidFill>
              </a:defRPr>
            </a:lvl8pPr>
            <a:lvl9pPr indent="-304800" lvl="8" marL="4114800" rtl="0" algn="l">
              <a:lnSpc>
                <a:spcPct val="100000"/>
              </a:lnSpc>
              <a:spcBef>
                <a:spcPts val="400"/>
              </a:spcBef>
              <a:spcAft>
                <a:spcPts val="400"/>
              </a:spcAft>
              <a:buClr>
                <a:schemeClr val="lt1"/>
              </a:buClr>
              <a:buSzPts val="1200"/>
              <a:buChar char="■"/>
              <a:defRPr sz="1200">
                <a:solidFill>
                  <a:schemeClr val="lt1"/>
                </a:solidFill>
              </a:defRPr>
            </a:lvl9pPr>
          </a:lstStyle>
          <a:p/>
        </p:txBody>
      </p:sp>
      <p:sp>
        <p:nvSpPr>
          <p:cNvPr id="153" name="Google Shape;153;p23"/>
          <p:cNvSpPr txBox="1"/>
          <p:nvPr>
            <p:ph idx="3" type="subTitle"/>
          </p:nvPr>
        </p:nvSpPr>
        <p:spPr>
          <a:xfrm>
            <a:off x="430050" y="3215000"/>
            <a:ext cx="1622400" cy="1876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900"/>
              <a:buNone/>
              <a:defRPr sz="900">
                <a:solidFill>
                  <a:schemeClr val="lt1"/>
                </a:solidFill>
              </a:defRPr>
            </a:lvl1pPr>
            <a:lvl2pPr lvl="1" rtl="0" algn="l">
              <a:lnSpc>
                <a:spcPct val="100000"/>
              </a:lnSpc>
              <a:spcBef>
                <a:spcPts val="1200"/>
              </a:spcBef>
              <a:spcAft>
                <a:spcPts val="0"/>
              </a:spcAft>
              <a:buSzPts val="1400"/>
              <a:buNone/>
              <a:defRPr/>
            </a:lvl2pPr>
            <a:lvl3pPr lvl="2" rtl="0" algn="l">
              <a:lnSpc>
                <a:spcPct val="100000"/>
              </a:lnSpc>
              <a:spcBef>
                <a:spcPts val="1200"/>
              </a:spcBef>
              <a:spcAft>
                <a:spcPts val="0"/>
              </a:spcAft>
              <a:buSzPts val="1400"/>
              <a:buNone/>
              <a:defRPr/>
            </a:lvl3pPr>
            <a:lvl4pPr lvl="3" rtl="0" algn="l">
              <a:lnSpc>
                <a:spcPct val="100000"/>
              </a:lnSpc>
              <a:spcBef>
                <a:spcPts val="1200"/>
              </a:spcBef>
              <a:spcAft>
                <a:spcPts val="0"/>
              </a:spcAft>
              <a:buSzPts val="1400"/>
              <a:buNone/>
              <a:defRPr/>
            </a:lvl4pPr>
            <a:lvl5pPr lvl="4" rtl="0" algn="l">
              <a:lnSpc>
                <a:spcPct val="100000"/>
              </a:lnSpc>
              <a:spcBef>
                <a:spcPts val="1200"/>
              </a:spcBef>
              <a:spcAft>
                <a:spcPts val="0"/>
              </a:spcAft>
              <a:buSzPts val="1400"/>
              <a:buNone/>
              <a:defRPr/>
            </a:lvl5pPr>
            <a:lvl6pPr lvl="5" rtl="0" algn="l">
              <a:lnSpc>
                <a:spcPct val="100000"/>
              </a:lnSpc>
              <a:spcBef>
                <a:spcPts val="1200"/>
              </a:spcBef>
              <a:spcAft>
                <a:spcPts val="0"/>
              </a:spcAft>
              <a:buSzPts val="1400"/>
              <a:buNone/>
              <a:defRPr/>
            </a:lvl6pPr>
            <a:lvl7pPr lvl="6" rtl="0" algn="l">
              <a:lnSpc>
                <a:spcPct val="100000"/>
              </a:lnSpc>
              <a:spcBef>
                <a:spcPts val="1200"/>
              </a:spcBef>
              <a:spcAft>
                <a:spcPts val="0"/>
              </a:spcAft>
              <a:buSzPts val="1400"/>
              <a:buNone/>
              <a:defRPr/>
            </a:lvl7pPr>
            <a:lvl8pPr lvl="7" rtl="0" algn="l">
              <a:lnSpc>
                <a:spcPct val="100000"/>
              </a:lnSpc>
              <a:spcBef>
                <a:spcPts val="1200"/>
              </a:spcBef>
              <a:spcAft>
                <a:spcPts val="0"/>
              </a:spcAft>
              <a:buSzPts val="1400"/>
              <a:buNone/>
              <a:defRPr/>
            </a:lvl8pPr>
            <a:lvl9pPr lvl="8" rtl="0" algn="l">
              <a:lnSpc>
                <a:spcPct val="100000"/>
              </a:lnSpc>
              <a:spcBef>
                <a:spcPts val="1200"/>
              </a:spcBef>
              <a:spcAft>
                <a:spcPts val="1200"/>
              </a:spcAft>
              <a:buSzPts val="1400"/>
              <a:buNone/>
              <a:defRPr/>
            </a:lvl9pPr>
          </a:lstStyle>
          <a:p/>
        </p:txBody>
      </p:sp>
      <p:sp>
        <p:nvSpPr>
          <p:cNvPr id="154" name="Google Shape;154;p23"/>
          <p:cNvSpPr txBox="1"/>
          <p:nvPr>
            <p:ph idx="4" type="subTitle"/>
          </p:nvPr>
        </p:nvSpPr>
        <p:spPr>
          <a:xfrm>
            <a:off x="2130950" y="3215000"/>
            <a:ext cx="1622400" cy="1876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900"/>
              <a:buNone/>
              <a:defRPr sz="900">
                <a:solidFill>
                  <a:schemeClr val="lt1"/>
                </a:solidFill>
              </a:defRPr>
            </a:lvl1pPr>
            <a:lvl2pPr lvl="1" rtl="0" algn="l">
              <a:lnSpc>
                <a:spcPct val="100000"/>
              </a:lnSpc>
              <a:spcBef>
                <a:spcPts val="1200"/>
              </a:spcBef>
              <a:spcAft>
                <a:spcPts val="0"/>
              </a:spcAft>
              <a:buSzPts val="1400"/>
              <a:buNone/>
              <a:defRPr/>
            </a:lvl2pPr>
            <a:lvl3pPr lvl="2" rtl="0" algn="l">
              <a:lnSpc>
                <a:spcPct val="100000"/>
              </a:lnSpc>
              <a:spcBef>
                <a:spcPts val="1200"/>
              </a:spcBef>
              <a:spcAft>
                <a:spcPts val="0"/>
              </a:spcAft>
              <a:buSzPts val="1400"/>
              <a:buNone/>
              <a:defRPr/>
            </a:lvl3pPr>
            <a:lvl4pPr lvl="3" rtl="0" algn="l">
              <a:lnSpc>
                <a:spcPct val="100000"/>
              </a:lnSpc>
              <a:spcBef>
                <a:spcPts val="1200"/>
              </a:spcBef>
              <a:spcAft>
                <a:spcPts val="0"/>
              </a:spcAft>
              <a:buSzPts val="1400"/>
              <a:buNone/>
              <a:defRPr/>
            </a:lvl4pPr>
            <a:lvl5pPr lvl="4" rtl="0" algn="l">
              <a:lnSpc>
                <a:spcPct val="100000"/>
              </a:lnSpc>
              <a:spcBef>
                <a:spcPts val="1200"/>
              </a:spcBef>
              <a:spcAft>
                <a:spcPts val="0"/>
              </a:spcAft>
              <a:buSzPts val="1400"/>
              <a:buNone/>
              <a:defRPr/>
            </a:lvl5pPr>
            <a:lvl6pPr lvl="5" rtl="0" algn="l">
              <a:lnSpc>
                <a:spcPct val="100000"/>
              </a:lnSpc>
              <a:spcBef>
                <a:spcPts val="1200"/>
              </a:spcBef>
              <a:spcAft>
                <a:spcPts val="0"/>
              </a:spcAft>
              <a:buSzPts val="1400"/>
              <a:buNone/>
              <a:defRPr/>
            </a:lvl6pPr>
            <a:lvl7pPr lvl="6" rtl="0" algn="l">
              <a:lnSpc>
                <a:spcPct val="100000"/>
              </a:lnSpc>
              <a:spcBef>
                <a:spcPts val="1200"/>
              </a:spcBef>
              <a:spcAft>
                <a:spcPts val="0"/>
              </a:spcAft>
              <a:buSzPts val="1400"/>
              <a:buNone/>
              <a:defRPr/>
            </a:lvl7pPr>
            <a:lvl8pPr lvl="7" rtl="0" algn="l">
              <a:lnSpc>
                <a:spcPct val="100000"/>
              </a:lnSpc>
              <a:spcBef>
                <a:spcPts val="1200"/>
              </a:spcBef>
              <a:spcAft>
                <a:spcPts val="0"/>
              </a:spcAft>
              <a:buSzPts val="1400"/>
              <a:buNone/>
              <a:defRPr/>
            </a:lvl8pPr>
            <a:lvl9pPr lvl="8" rtl="0" algn="l">
              <a:lnSpc>
                <a:spcPct val="100000"/>
              </a:lnSpc>
              <a:spcBef>
                <a:spcPts val="1200"/>
              </a:spcBef>
              <a:spcAft>
                <a:spcPts val="1200"/>
              </a:spcAft>
              <a:buSzPts val="1400"/>
              <a:buNone/>
              <a:defRPr/>
            </a:lvl9pPr>
          </a:lstStyle>
          <a:p/>
        </p:txBody>
      </p:sp>
      <p:sp>
        <p:nvSpPr>
          <p:cNvPr id="155" name="Google Shape;155;p23"/>
          <p:cNvSpPr txBox="1"/>
          <p:nvPr>
            <p:ph idx="5" type="subTitle"/>
          </p:nvPr>
        </p:nvSpPr>
        <p:spPr>
          <a:xfrm>
            <a:off x="3822975" y="3215000"/>
            <a:ext cx="1622400" cy="1876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900"/>
              <a:buNone/>
              <a:defRPr sz="900">
                <a:solidFill>
                  <a:schemeClr val="lt1"/>
                </a:solidFill>
              </a:defRPr>
            </a:lvl1pPr>
            <a:lvl2pPr lvl="1" rtl="0" algn="l">
              <a:lnSpc>
                <a:spcPct val="100000"/>
              </a:lnSpc>
              <a:spcBef>
                <a:spcPts val="1200"/>
              </a:spcBef>
              <a:spcAft>
                <a:spcPts val="0"/>
              </a:spcAft>
              <a:buSzPts val="1400"/>
              <a:buNone/>
              <a:defRPr/>
            </a:lvl2pPr>
            <a:lvl3pPr lvl="2" rtl="0" algn="l">
              <a:lnSpc>
                <a:spcPct val="100000"/>
              </a:lnSpc>
              <a:spcBef>
                <a:spcPts val="1200"/>
              </a:spcBef>
              <a:spcAft>
                <a:spcPts val="0"/>
              </a:spcAft>
              <a:buSzPts val="1400"/>
              <a:buNone/>
              <a:defRPr/>
            </a:lvl3pPr>
            <a:lvl4pPr lvl="3" rtl="0" algn="l">
              <a:lnSpc>
                <a:spcPct val="100000"/>
              </a:lnSpc>
              <a:spcBef>
                <a:spcPts val="1200"/>
              </a:spcBef>
              <a:spcAft>
                <a:spcPts val="0"/>
              </a:spcAft>
              <a:buSzPts val="1400"/>
              <a:buNone/>
              <a:defRPr/>
            </a:lvl4pPr>
            <a:lvl5pPr lvl="4" rtl="0" algn="l">
              <a:lnSpc>
                <a:spcPct val="100000"/>
              </a:lnSpc>
              <a:spcBef>
                <a:spcPts val="1200"/>
              </a:spcBef>
              <a:spcAft>
                <a:spcPts val="0"/>
              </a:spcAft>
              <a:buSzPts val="1400"/>
              <a:buNone/>
              <a:defRPr/>
            </a:lvl5pPr>
            <a:lvl6pPr lvl="5" rtl="0" algn="l">
              <a:lnSpc>
                <a:spcPct val="100000"/>
              </a:lnSpc>
              <a:spcBef>
                <a:spcPts val="1200"/>
              </a:spcBef>
              <a:spcAft>
                <a:spcPts val="0"/>
              </a:spcAft>
              <a:buSzPts val="1400"/>
              <a:buNone/>
              <a:defRPr/>
            </a:lvl6pPr>
            <a:lvl7pPr lvl="6" rtl="0" algn="l">
              <a:lnSpc>
                <a:spcPct val="100000"/>
              </a:lnSpc>
              <a:spcBef>
                <a:spcPts val="1200"/>
              </a:spcBef>
              <a:spcAft>
                <a:spcPts val="0"/>
              </a:spcAft>
              <a:buSzPts val="1400"/>
              <a:buNone/>
              <a:defRPr/>
            </a:lvl7pPr>
            <a:lvl8pPr lvl="7" rtl="0" algn="l">
              <a:lnSpc>
                <a:spcPct val="100000"/>
              </a:lnSpc>
              <a:spcBef>
                <a:spcPts val="1200"/>
              </a:spcBef>
              <a:spcAft>
                <a:spcPts val="0"/>
              </a:spcAft>
              <a:buSzPts val="1400"/>
              <a:buNone/>
              <a:defRPr/>
            </a:lvl8pPr>
            <a:lvl9pPr lvl="8" rtl="0" algn="l">
              <a:lnSpc>
                <a:spcPct val="100000"/>
              </a:lnSpc>
              <a:spcBef>
                <a:spcPts val="1200"/>
              </a:spcBef>
              <a:spcAft>
                <a:spcPts val="1200"/>
              </a:spcAft>
              <a:buSzPts val="1400"/>
              <a:buNone/>
              <a:defRPr/>
            </a:lvl9pPr>
          </a:lstStyle>
          <a:p/>
        </p:txBody>
      </p:sp>
      <p:sp>
        <p:nvSpPr>
          <p:cNvPr id="156" name="Google Shape;156;p23"/>
          <p:cNvSpPr txBox="1"/>
          <p:nvPr>
            <p:ph idx="6" type="subTitle"/>
          </p:nvPr>
        </p:nvSpPr>
        <p:spPr>
          <a:xfrm>
            <a:off x="5551675" y="3215000"/>
            <a:ext cx="1622400" cy="1876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900"/>
              <a:buNone/>
              <a:defRPr sz="900">
                <a:solidFill>
                  <a:schemeClr val="lt1"/>
                </a:solidFill>
              </a:defRPr>
            </a:lvl1pPr>
            <a:lvl2pPr lvl="1" rtl="0" algn="l">
              <a:lnSpc>
                <a:spcPct val="100000"/>
              </a:lnSpc>
              <a:spcBef>
                <a:spcPts val="1200"/>
              </a:spcBef>
              <a:spcAft>
                <a:spcPts val="0"/>
              </a:spcAft>
              <a:buSzPts val="1400"/>
              <a:buNone/>
              <a:defRPr/>
            </a:lvl2pPr>
            <a:lvl3pPr lvl="2" rtl="0" algn="l">
              <a:lnSpc>
                <a:spcPct val="100000"/>
              </a:lnSpc>
              <a:spcBef>
                <a:spcPts val="1200"/>
              </a:spcBef>
              <a:spcAft>
                <a:spcPts val="0"/>
              </a:spcAft>
              <a:buSzPts val="1400"/>
              <a:buNone/>
              <a:defRPr/>
            </a:lvl3pPr>
            <a:lvl4pPr lvl="3" rtl="0" algn="l">
              <a:lnSpc>
                <a:spcPct val="100000"/>
              </a:lnSpc>
              <a:spcBef>
                <a:spcPts val="1200"/>
              </a:spcBef>
              <a:spcAft>
                <a:spcPts val="0"/>
              </a:spcAft>
              <a:buSzPts val="1400"/>
              <a:buNone/>
              <a:defRPr/>
            </a:lvl4pPr>
            <a:lvl5pPr lvl="4" rtl="0" algn="l">
              <a:lnSpc>
                <a:spcPct val="100000"/>
              </a:lnSpc>
              <a:spcBef>
                <a:spcPts val="1200"/>
              </a:spcBef>
              <a:spcAft>
                <a:spcPts val="0"/>
              </a:spcAft>
              <a:buSzPts val="1400"/>
              <a:buNone/>
              <a:defRPr/>
            </a:lvl5pPr>
            <a:lvl6pPr lvl="5" rtl="0" algn="l">
              <a:lnSpc>
                <a:spcPct val="100000"/>
              </a:lnSpc>
              <a:spcBef>
                <a:spcPts val="1200"/>
              </a:spcBef>
              <a:spcAft>
                <a:spcPts val="0"/>
              </a:spcAft>
              <a:buSzPts val="1400"/>
              <a:buNone/>
              <a:defRPr/>
            </a:lvl6pPr>
            <a:lvl7pPr lvl="6" rtl="0" algn="l">
              <a:lnSpc>
                <a:spcPct val="100000"/>
              </a:lnSpc>
              <a:spcBef>
                <a:spcPts val="1200"/>
              </a:spcBef>
              <a:spcAft>
                <a:spcPts val="0"/>
              </a:spcAft>
              <a:buSzPts val="1400"/>
              <a:buNone/>
              <a:defRPr/>
            </a:lvl7pPr>
            <a:lvl8pPr lvl="7" rtl="0" algn="l">
              <a:lnSpc>
                <a:spcPct val="100000"/>
              </a:lnSpc>
              <a:spcBef>
                <a:spcPts val="1200"/>
              </a:spcBef>
              <a:spcAft>
                <a:spcPts val="0"/>
              </a:spcAft>
              <a:buSzPts val="1400"/>
              <a:buNone/>
              <a:defRPr/>
            </a:lvl8pPr>
            <a:lvl9pPr lvl="8" rtl="0" algn="l">
              <a:lnSpc>
                <a:spcPct val="100000"/>
              </a:lnSpc>
              <a:spcBef>
                <a:spcPts val="1200"/>
              </a:spcBef>
              <a:spcAft>
                <a:spcPts val="1200"/>
              </a:spcAft>
              <a:buSzPts val="1400"/>
              <a:buNone/>
              <a:defRPr/>
            </a:lvl9pPr>
          </a:lstStyle>
          <a:p/>
        </p:txBody>
      </p:sp>
      <p:sp>
        <p:nvSpPr>
          <p:cNvPr id="157" name="Google Shape;157;p23"/>
          <p:cNvSpPr txBox="1"/>
          <p:nvPr>
            <p:ph idx="7" type="subTitle"/>
          </p:nvPr>
        </p:nvSpPr>
        <p:spPr>
          <a:xfrm>
            <a:off x="7215900" y="3215000"/>
            <a:ext cx="1622400" cy="1876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900"/>
              <a:buNone/>
              <a:defRPr sz="900">
                <a:solidFill>
                  <a:schemeClr val="lt1"/>
                </a:solidFill>
              </a:defRPr>
            </a:lvl1pPr>
            <a:lvl2pPr lvl="1" rtl="0" algn="l">
              <a:lnSpc>
                <a:spcPct val="100000"/>
              </a:lnSpc>
              <a:spcBef>
                <a:spcPts val="1200"/>
              </a:spcBef>
              <a:spcAft>
                <a:spcPts val="0"/>
              </a:spcAft>
              <a:buSzPts val="1400"/>
              <a:buNone/>
              <a:defRPr/>
            </a:lvl2pPr>
            <a:lvl3pPr lvl="2" rtl="0" algn="l">
              <a:lnSpc>
                <a:spcPct val="100000"/>
              </a:lnSpc>
              <a:spcBef>
                <a:spcPts val="1200"/>
              </a:spcBef>
              <a:spcAft>
                <a:spcPts val="0"/>
              </a:spcAft>
              <a:buSzPts val="1400"/>
              <a:buNone/>
              <a:defRPr/>
            </a:lvl3pPr>
            <a:lvl4pPr lvl="3" rtl="0" algn="l">
              <a:lnSpc>
                <a:spcPct val="100000"/>
              </a:lnSpc>
              <a:spcBef>
                <a:spcPts val="1200"/>
              </a:spcBef>
              <a:spcAft>
                <a:spcPts val="0"/>
              </a:spcAft>
              <a:buSzPts val="1400"/>
              <a:buNone/>
              <a:defRPr/>
            </a:lvl4pPr>
            <a:lvl5pPr lvl="4" rtl="0" algn="l">
              <a:lnSpc>
                <a:spcPct val="100000"/>
              </a:lnSpc>
              <a:spcBef>
                <a:spcPts val="1200"/>
              </a:spcBef>
              <a:spcAft>
                <a:spcPts val="0"/>
              </a:spcAft>
              <a:buSzPts val="1400"/>
              <a:buNone/>
              <a:defRPr/>
            </a:lvl5pPr>
            <a:lvl6pPr lvl="5" rtl="0" algn="l">
              <a:lnSpc>
                <a:spcPct val="100000"/>
              </a:lnSpc>
              <a:spcBef>
                <a:spcPts val="1200"/>
              </a:spcBef>
              <a:spcAft>
                <a:spcPts val="0"/>
              </a:spcAft>
              <a:buSzPts val="1400"/>
              <a:buNone/>
              <a:defRPr/>
            </a:lvl6pPr>
            <a:lvl7pPr lvl="6" rtl="0" algn="l">
              <a:lnSpc>
                <a:spcPct val="100000"/>
              </a:lnSpc>
              <a:spcBef>
                <a:spcPts val="1200"/>
              </a:spcBef>
              <a:spcAft>
                <a:spcPts val="0"/>
              </a:spcAft>
              <a:buSzPts val="1400"/>
              <a:buNone/>
              <a:defRPr/>
            </a:lvl7pPr>
            <a:lvl8pPr lvl="7" rtl="0" algn="l">
              <a:lnSpc>
                <a:spcPct val="100000"/>
              </a:lnSpc>
              <a:spcBef>
                <a:spcPts val="1200"/>
              </a:spcBef>
              <a:spcAft>
                <a:spcPts val="0"/>
              </a:spcAft>
              <a:buSzPts val="1400"/>
              <a:buNone/>
              <a:defRPr/>
            </a:lvl8pPr>
            <a:lvl9pPr lvl="8" rtl="0" algn="l">
              <a:lnSpc>
                <a:spcPct val="100000"/>
              </a:lnSpc>
              <a:spcBef>
                <a:spcPts val="1200"/>
              </a:spcBef>
              <a:spcAft>
                <a:spcPts val="1200"/>
              </a:spcAft>
              <a:buSzPts val="1400"/>
              <a:buNone/>
              <a:defRPr/>
            </a:lvl9pPr>
          </a:lstStyle>
          <a:p/>
        </p:txBody>
      </p:sp>
      <p:sp>
        <p:nvSpPr>
          <p:cNvPr id="158" name="Google Shape;158;p23"/>
          <p:cNvSpPr/>
          <p:nvPr>
            <p:ph idx="8" type="pic"/>
          </p:nvPr>
        </p:nvSpPr>
        <p:spPr>
          <a:xfrm>
            <a:off x="410300" y="795500"/>
            <a:ext cx="1301400" cy="13014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159" name="Shape 15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solidFill>
          <a:schemeClr val="accent6"/>
        </a:solidFill>
      </p:bgPr>
    </p:bg>
    <p:spTree>
      <p:nvGrpSpPr>
        <p:cNvPr id="160" name="Shape 160"/>
        <p:cNvGrpSpPr/>
        <p:nvPr/>
      </p:nvGrpSpPr>
      <p:grpSpPr>
        <a:xfrm>
          <a:off x="0" y="0"/>
          <a:ext cx="0" cy="0"/>
          <a:chOff x="0" y="0"/>
          <a:chExt cx="0" cy="0"/>
        </a:xfrm>
      </p:grpSpPr>
      <p:sp>
        <p:nvSpPr>
          <p:cNvPr id="161" name="Google Shape;161;p25"/>
          <p:cNvSpPr txBox="1"/>
          <p:nvPr>
            <p:ph type="title"/>
          </p:nvPr>
        </p:nvSpPr>
        <p:spPr>
          <a:xfrm>
            <a:off x="335625" y="399550"/>
            <a:ext cx="8351100" cy="895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2" name="Google Shape;162;p25"/>
          <p:cNvSpPr txBox="1"/>
          <p:nvPr>
            <p:ph idx="1" type="body"/>
          </p:nvPr>
        </p:nvSpPr>
        <p:spPr>
          <a:xfrm>
            <a:off x="335625" y="1552575"/>
            <a:ext cx="8236800" cy="31242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317500" lvl="4" marL="2286000" rtl="0" algn="l">
              <a:lnSpc>
                <a:spcPct val="100000"/>
              </a:lnSpc>
              <a:spcBef>
                <a:spcPts val="1200"/>
              </a:spcBef>
              <a:spcAft>
                <a:spcPts val="0"/>
              </a:spcAft>
              <a:buSzPts val="1400"/>
              <a:buChar char="○"/>
              <a:defRPr/>
            </a:lvl5pPr>
            <a:lvl6pPr indent="-317500" lvl="5" marL="2743200" rtl="0" algn="l">
              <a:lnSpc>
                <a:spcPct val="100000"/>
              </a:lnSpc>
              <a:spcBef>
                <a:spcPts val="1200"/>
              </a:spcBef>
              <a:spcAft>
                <a:spcPts val="0"/>
              </a:spcAft>
              <a:buSzPts val="1400"/>
              <a:buChar char="■"/>
              <a:defRPr/>
            </a:lvl6pPr>
            <a:lvl7pPr indent="-317500" lvl="6" marL="3200400" rtl="0" algn="l">
              <a:lnSpc>
                <a:spcPct val="100000"/>
              </a:lnSpc>
              <a:spcBef>
                <a:spcPts val="1200"/>
              </a:spcBef>
              <a:spcAft>
                <a:spcPts val="0"/>
              </a:spcAft>
              <a:buSzPts val="1400"/>
              <a:buChar char="●"/>
              <a:defRPr/>
            </a:lvl7pPr>
            <a:lvl8pPr indent="-317500" lvl="7" marL="3657600" rtl="0" algn="l">
              <a:lnSpc>
                <a:spcPct val="100000"/>
              </a:lnSpc>
              <a:spcBef>
                <a:spcPts val="1200"/>
              </a:spcBef>
              <a:spcAft>
                <a:spcPts val="0"/>
              </a:spcAft>
              <a:buSzPts val="1400"/>
              <a:buChar char="○"/>
              <a:defRPr/>
            </a:lvl8pPr>
            <a:lvl9pPr indent="-317500" lvl="8" marL="4114800" rtl="0" algn="l">
              <a:lnSpc>
                <a:spcPct val="100000"/>
              </a:lnSpc>
              <a:spcBef>
                <a:spcPts val="1200"/>
              </a:spcBef>
              <a:spcAft>
                <a:spcPts val="1200"/>
              </a:spcAft>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63" name="Shape 163"/>
        <p:cNvGrpSpPr/>
        <p:nvPr/>
      </p:nvGrpSpPr>
      <p:grpSpPr>
        <a:xfrm>
          <a:off x="0" y="0"/>
          <a:ext cx="0" cy="0"/>
          <a:chOff x="0" y="0"/>
          <a:chExt cx="0" cy="0"/>
        </a:xfrm>
      </p:grpSpPr>
      <p:sp>
        <p:nvSpPr>
          <p:cNvPr id="164" name="Google Shape;164;p26"/>
          <p:cNvSpPr/>
          <p:nvPr/>
        </p:nvSpPr>
        <p:spPr>
          <a:xfrm>
            <a:off x="0" y="0"/>
            <a:ext cx="4572000" cy="5143500"/>
          </a:xfrm>
          <a:prstGeom prst="rect">
            <a:avLst/>
          </a:prstGeom>
          <a:solidFill>
            <a:srgbClr val="235E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6"/>
          <p:cNvSpPr txBox="1"/>
          <p:nvPr/>
        </p:nvSpPr>
        <p:spPr>
          <a:xfrm>
            <a:off x="5298300" y="2567075"/>
            <a:ext cx="3119400" cy="14823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27316F"/>
              </a:solidFill>
              <a:latin typeface="Montserrat"/>
              <a:ea typeface="Montserrat"/>
              <a:cs typeface="Montserrat"/>
              <a:sym typeface="Montserrat"/>
            </a:endParaRPr>
          </a:p>
        </p:txBody>
      </p:sp>
      <p:sp>
        <p:nvSpPr>
          <p:cNvPr id="166" name="Google Shape;166;p26"/>
          <p:cNvSpPr txBox="1"/>
          <p:nvPr/>
        </p:nvSpPr>
        <p:spPr>
          <a:xfrm>
            <a:off x="5387850" y="3299075"/>
            <a:ext cx="3119400" cy="750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167" name="Google Shape;167;p26"/>
          <p:cNvSpPr txBox="1"/>
          <p:nvPr>
            <p:ph idx="1" type="subTitle"/>
          </p:nvPr>
        </p:nvSpPr>
        <p:spPr>
          <a:xfrm>
            <a:off x="5083200" y="2838650"/>
            <a:ext cx="3549600" cy="1961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200"/>
              <a:buNone/>
              <a:defRPr sz="1200">
                <a:solidFill>
                  <a:schemeClr val="dk2"/>
                </a:solidFill>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168" name="Google Shape;168;p26"/>
          <p:cNvSpPr txBox="1"/>
          <p:nvPr>
            <p:ph type="title"/>
          </p:nvPr>
        </p:nvSpPr>
        <p:spPr>
          <a:xfrm>
            <a:off x="525600" y="733425"/>
            <a:ext cx="3549600" cy="498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3"/>
              </a:buClr>
              <a:buSzPts val="4000"/>
              <a:buNone/>
              <a:defRPr sz="4000">
                <a:solidFill>
                  <a:schemeClr val="accent3"/>
                </a:solidFill>
              </a:defRPr>
            </a:lvl1pPr>
            <a:lvl2pPr lvl="1" rtl="0" algn="l">
              <a:lnSpc>
                <a:spcPct val="100000"/>
              </a:lnSpc>
              <a:spcBef>
                <a:spcPts val="0"/>
              </a:spcBef>
              <a:spcAft>
                <a:spcPts val="0"/>
              </a:spcAft>
              <a:buSzPts val="2800"/>
              <a:buNone/>
              <a:defRPr>
                <a:latin typeface="Poppins Light"/>
                <a:ea typeface="Poppins Light"/>
                <a:cs typeface="Poppins Light"/>
                <a:sym typeface="Poppins Light"/>
              </a:defRPr>
            </a:lvl2pPr>
            <a:lvl3pPr lvl="2" rtl="0" algn="l">
              <a:lnSpc>
                <a:spcPct val="100000"/>
              </a:lnSpc>
              <a:spcBef>
                <a:spcPts val="0"/>
              </a:spcBef>
              <a:spcAft>
                <a:spcPts val="0"/>
              </a:spcAft>
              <a:buSzPts val="2800"/>
              <a:buNone/>
              <a:defRPr>
                <a:latin typeface="Poppins Light"/>
                <a:ea typeface="Poppins Light"/>
                <a:cs typeface="Poppins Light"/>
                <a:sym typeface="Poppins Light"/>
              </a:defRPr>
            </a:lvl3pPr>
            <a:lvl4pPr lvl="3" rtl="0" algn="l">
              <a:lnSpc>
                <a:spcPct val="100000"/>
              </a:lnSpc>
              <a:spcBef>
                <a:spcPts val="0"/>
              </a:spcBef>
              <a:spcAft>
                <a:spcPts val="0"/>
              </a:spcAft>
              <a:buSzPts val="2800"/>
              <a:buNone/>
              <a:defRPr>
                <a:latin typeface="Poppins Light"/>
                <a:ea typeface="Poppins Light"/>
                <a:cs typeface="Poppins Light"/>
                <a:sym typeface="Poppins Light"/>
              </a:defRPr>
            </a:lvl4pPr>
            <a:lvl5pPr lvl="4" rtl="0" algn="l">
              <a:lnSpc>
                <a:spcPct val="100000"/>
              </a:lnSpc>
              <a:spcBef>
                <a:spcPts val="0"/>
              </a:spcBef>
              <a:spcAft>
                <a:spcPts val="0"/>
              </a:spcAft>
              <a:buSzPts val="2800"/>
              <a:buNone/>
              <a:defRPr>
                <a:latin typeface="Poppins Light"/>
                <a:ea typeface="Poppins Light"/>
                <a:cs typeface="Poppins Light"/>
                <a:sym typeface="Poppins Light"/>
              </a:defRPr>
            </a:lvl5pPr>
            <a:lvl6pPr lvl="5" rtl="0" algn="l">
              <a:lnSpc>
                <a:spcPct val="100000"/>
              </a:lnSpc>
              <a:spcBef>
                <a:spcPts val="0"/>
              </a:spcBef>
              <a:spcAft>
                <a:spcPts val="0"/>
              </a:spcAft>
              <a:buSzPts val="2800"/>
              <a:buNone/>
              <a:defRPr>
                <a:latin typeface="Poppins Light"/>
                <a:ea typeface="Poppins Light"/>
                <a:cs typeface="Poppins Light"/>
                <a:sym typeface="Poppins Light"/>
              </a:defRPr>
            </a:lvl6pPr>
            <a:lvl7pPr lvl="6" rtl="0" algn="l">
              <a:lnSpc>
                <a:spcPct val="100000"/>
              </a:lnSpc>
              <a:spcBef>
                <a:spcPts val="0"/>
              </a:spcBef>
              <a:spcAft>
                <a:spcPts val="0"/>
              </a:spcAft>
              <a:buSzPts val="2800"/>
              <a:buNone/>
              <a:defRPr>
                <a:latin typeface="Poppins Light"/>
                <a:ea typeface="Poppins Light"/>
                <a:cs typeface="Poppins Light"/>
                <a:sym typeface="Poppins Light"/>
              </a:defRPr>
            </a:lvl7pPr>
            <a:lvl8pPr lvl="7" rtl="0" algn="l">
              <a:lnSpc>
                <a:spcPct val="100000"/>
              </a:lnSpc>
              <a:spcBef>
                <a:spcPts val="0"/>
              </a:spcBef>
              <a:spcAft>
                <a:spcPts val="0"/>
              </a:spcAft>
              <a:buSzPts val="2800"/>
              <a:buNone/>
              <a:defRPr>
                <a:latin typeface="Poppins Light"/>
                <a:ea typeface="Poppins Light"/>
                <a:cs typeface="Poppins Light"/>
                <a:sym typeface="Poppins Light"/>
              </a:defRPr>
            </a:lvl8pPr>
            <a:lvl9pPr lvl="8" rtl="0" algn="l">
              <a:lnSpc>
                <a:spcPct val="100000"/>
              </a:lnSpc>
              <a:spcBef>
                <a:spcPts val="0"/>
              </a:spcBef>
              <a:spcAft>
                <a:spcPts val="0"/>
              </a:spcAft>
              <a:buSzPts val="2800"/>
              <a:buNone/>
              <a:defRPr>
                <a:latin typeface="Poppins Light"/>
                <a:ea typeface="Poppins Light"/>
                <a:cs typeface="Poppins Light"/>
                <a:sym typeface="Poppins Light"/>
              </a:defRPr>
            </a:lvl9pPr>
          </a:lstStyle>
          <a:p/>
        </p:txBody>
      </p:sp>
      <p:sp>
        <p:nvSpPr>
          <p:cNvPr id="169" name="Google Shape;169;p26"/>
          <p:cNvSpPr txBox="1"/>
          <p:nvPr>
            <p:ph idx="2" type="subTitle"/>
          </p:nvPr>
        </p:nvSpPr>
        <p:spPr>
          <a:xfrm>
            <a:off x="525600" y="2286000"/>
            <a:ext cx="3502200" cy="2662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1400"/>
              <a:buNone/>
              <a:defRPr>
                <a:solidFill>
                  <a:schemeClr val="lt1"/>
                </a:solidFill>
              </a:defRPr>
            </a:lvl1pPr>
            <a:lvl2pPr lvl="1" rtl="0" algn="l">
              <a:lnSpc>
                <a:spcPct val="100000"/>
              </a:lnSpc>
              <a:spcBef>
                <a:spcPts val="1200"/>
              </a:spcBef>
              <a:spcAft>
                <a:spcPts val="0"/>
              </a:spcAft>
              <a:buClr>
                <a:schemeClr val="lt1"/>
              </a:buClr>
              <a:buSzPts val="1400"/>
              <a:buNone/>
              <a:defRPr>
                <a:solidFill>
                  <a:schemeClr val="lt1"/>
                </a:solidFill>
              </a:defRPr>
            </a:lvl2pPr>
            <a:lvl3pPr lvl="2" rtl="0" algn="l">
              <a:lnSpc>
                <a:spcPct val="100000"/>
              </a:lnSpc>
              <a:spcBef>
                <a:spcPts val="1200"/>
              </a:spcBef>
              <a:spcAft>
                <a:spcPts val="0"/>
              </a:spcAft>
              <a:buClr>
                <a:schemeClr val="lt1"/>
              </a:buClr>
              <a:buSzPts val="1400"/>
              <a:buNone/>
              <a:defRPr>
                <a:solidFill>
                  <a:schemeClr val="lt1"/>
                </a:solidFill>
              </a:defRPr>
            </a:lvl3pPr>
            <a:lvl4pPr lvl="3" rtl="0" algn="l">
              <a:lnSpc>
                <a:spcPct val="100000"/>
              </a:lnSpc>
              <a:spcBef>
                <a:spcPts val="1200"/>
              </a:spcBef>
              <a:spcAft>
                <a:spcPts val="0"/>
              </a:spcAft>
              <a:buClr>
                <a:schemeClr val="lt1"/>
              </a:buClr>
              <a:buSzPts val="1400"/>
              <a:buNone/>
              <a:defRPr>
                <a:solidFill>
                  <a:schemeClr val="lt1"/>
                </a:solidFill>
              </a:defRPr>
            </a:lvl4pPr>
            <a:lvl5pPr lvl="4" rtl="0" algn="l">
              <a:lnSpc>
                <a:spcPct val="100000"/>
              </a:lnSpc>
              <a:spcBef>
                <a:spcPts val="1200"/>
              </a:spcBef>
              <a:spcAft>
                <a:spcPts val="0"/>
              </a:spcAft>
              <a:buClr>
                <a:schemeClr val="lt1"/>
              </a:buClr>
              <a:buSzPts val="1400"/>
              <a:buNone/>
              <a:defRPr>
                <a:solidFill>
                  <a:schemeClr val="lt1"/>
                </a:solidFill>
              </a:defRPr>
            </a:lvl5pPr>
            <a:lvl6pPr lvl="5" rtl="0" algn="l">
              <a:lnSpc>
                <a:spcPct val="100000"/>
              </a:lnSpc>
              <a:spcBef>
                <a:spcPts val="1200"/>
              </a:spcBef>
              <a:spcAft>
                <a:spcPts val="0"/>
              </a:spcAft>
              <a:buClr>
                <a:schemeClr val="lt1"/>
              </a:buClr>
              <a:buSzPts val="1400"/>
              <a:buNone/>
              <a:defRPr>
                <a:solidFill>
                  <a:schemeClr val="lt1"/>
                </a:solidFill>
              </a:defRPr>
            </a:lvl6pPr>
            <a:lvl7pPr lvl="6" rtl="0" algn="l">
              <a:lnSpc>
                <a:spcPct val="100000"/>
              </a:lnSpc>
              <a:spcBef>
                <a:spcPts val="1200"/>
              </a:spcBef>
              <a:spcAft>
                <a:spcPts val="0"/>
              </a:spcAft>
              <a:buClr>
                <a:schemeClr val="lt1"/>
              </a:buClr>
              <a:buSzPts val="1400"/>
              <a:buNone/>
              <a:defRPr>
                <a:solidFill>
                  <a:schemeClr val="lt1"/>
                </a:solidFill>
              </a:defRPr>
            </a:lvl7pPr>
            <a:lvl8pPr lvl="7" rtl="0" algn="l">
              <a:lnSpc>
                <a:spcPct val="100000"/>
              </a:lnSpc>
              <a:spcBef>
                <a:spcPts val="1200"/>
              </a:spcBef>
              <a:spcAft>
                <a:spcPts val="0"/>
              </a:spcAft>
              <a:buClr>
                <a:schemeClr val="lt1"/>
              </a:buClr>
              <a:buSzPts val="1400"/>
              <a:buNone/>
              <a:defRPr>
                <a:solidFill>
                  <a:schemeClr val="lt1"/>
                </a:solidFill>
              </a:defRPr>
            </a:lvl8pPr>
            <a:lvl9pPr lvl="8" rtl="0" algn="l">
              <a:lnSpc>
                <a:spcPct val="100000"/>
              </a:lnSpc>
              <a:spcBef>
                <a:spcPts val="1200"/>
              </a:spcBef>
              <a:spcAft>
                <a:spcPts val="1200"/>
              </a:spcAft>
              <a:buClr>
                <a:schemeClr val="lt1"/>
              </a:buClr>
              <a:buSzPts val="1400"/>
              <a:buNone/>
              <a:defRPr>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 Layout 1">
    <p:spTree>
      <p:nvGrpSpPr>
        <p:cNvPr id="170" name="Shape 170"/>
        <p:cNvGrpSpPr/>
        <p:nvPr/>
      </p:nvGrpSpPr>
      <p:grpSpPr>
        <a:xfrm>
          <a:off x="0" y="0"/>
          <a:ext cx="0" cy="0"/>
          <a:chOff x="0" y="0"/>
          <a:chExt cx="0" cy="0"/>
        </a:xfrm>
      </p:grpSpPr>
      <p:sp>
        <p:nvSpPr>
          <p:cNvPr id="171" name="Google Shape;171;p27"/>
          <p:cNvSpPr/>
          <p:nvPr/>
        </p:nvSpPr>
        <p:spPr>
          <a:xfrm flipH="1">
            <a:off x="-75"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7"/>
          <p:cNvSpPr/>
          <p:nvPr>
            <p:ph idx="2" type="pic"/>
          </p:nvPr>
        </p:nvSpPr>
        <p:spPr>
          <a:xfrm>
            <a:off x="4572000" y="0"/>
            <a:ext cx="4572000" cy="5143500"/>
          </a:xfrm>
          <a:prstGeom prst="rect">
            <a:avLst/>
          </a:prstGeom>
          <a:noFill/>
          <a:ln>
            <a:noFill/>
          </a:ln>
        </p:spPr>
      </p:sp>
      <p:sp>
        <p:nvSpPr>
          <p:cNvPr id="173" name="Google Shape;173;p27"/>
          <p:cNvSpPr txBox="1"/>
          <p:nvPr>
            <p:ph type="title"/>
          </p:nvPr>
        </p:nvSpPr>
        <p:spPr>
          <a:xfrm>
            <a:off x="547150" y="1919850"/>
            <a:ext cx="3543900" cy="2491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800"/>
              <a:buNone/>
              <a:defRPr sz="1800">
                <a:solidFill>
                  <a:schemeClr val="accent3"/>
                </a:solidFill>
                <a:latin typeface="Poppins Light"/>
                <a:ea typeface="Poppins Light"/>
                <a:cs typeface="Poppins Light"/>
                <a:sym typeface="Poppins Light"/>
              </a:defRPr>
            </a:lvl1pPr>
            <a:lvl2pPr lvl="1" rtl="0" algn="l">
              <a:lnSpc>
                <a:spcPct val="100000"/>
              </a:lnSpc>
              <a:spcBef>
                <a:spcPts val="0"/>
              </a:spcBef>
              <a:spcAft>
                <a:spcPts val="0"/>
              </a:spcAft>
              <a:buSzPts val="2800"/>
              <a:buNone/>
              <a:defRPr>
                <a:latin typeface="Poppins Light"/>
                <a:ea typeface="Poppins Light"/>
                <a:cs typeface="Poppins Light"/>
                <a:sym typeface="Poppins Light"/>
              </a:defRPr>
            </a:lvl2pPr>
            <a:lvl3pPr lvl="2" rtl="0" algn="l">
              <a:lnSpc>
                <a:spcPct val="100000"/>
              </a:lnSpc>
              <a:spcBef>
                <a:spcPts val="0"/>
              </a:spcBef>
              <a:spcAft>
                <a:spcPts val="0"/>
              </a:spcAft>
              <a:buSzPts val="2800"/>
              <a:buNone/>
              <a:defRPr>
                <a:latin typeface="Poppins Light"/>
                <a:ea typeface="Poppins Light"/>
                <a:cs typeface="Poppins Light"/>
                <a:sym typeface="Poppins Light"/>
              </a:defRPr>
            </a:lvl3pPr>
            <a:lvl4pPr lvl="3" rtl="0" algn="l">
              <a:lnSpc>
                <a:spcPct val="100000"/>
              </a:lnSpc>
              <a:spcBef>
                <a:spcPts val="0"/>
              </a:spcBef>
              <a:spcAft>
                <a:spcPts val="0"/>
              </a:spcAft>
              <a:buSzPts val="2800"/>
              <a:buNone/>
              <a:defRPr>
                <a:latin typeface="Poppins Light"/>
                <a:ea typeface="Poppins Light"/>
                <a:cs typeface="Poppins Light"/>
                <a:sym typeface="Poppins Light"/>
              </a:defRPr>
            </a:lvl4pPr>
            <a:lvl5pPr lvl="4" rtl="0" algn="l">
              <a:lnSpc>
                <a:spcPct val="100000"/>
              </a:lnSpc>
              <a:spcBef>
                <a:spcPts val="0"/>
              </a:spcBef>
              <a:spcAft>
                <a:spcPts val="0"/>
              </a:spcAft>
              <a:buSzPts val="2800"/>
              <a:buNone/>
              <a:defRPr>
                <a:latin typeface="Poppins Light"/>
                <a:ea typeface="Poppins Light"/>
                <a:cs typeface="Poppins Light"/>
                <a:sym typeface="Poppins Light"/>
              </a:defRPr>
            </a:lvl5pPr>
            <a:lvl6pPr lvl="5" rtl="0" algn="l">
              <a:lnSpc>
                <a:spcPct val="100000"/>
              </a:lnSpc>
              <a:spcBef>
                <a:spcPts val="0"/>
              </a:spcBef>
              <a:spcAft>
                <a:spcPts val="0"/>
              </a:spcAft>
              <a:buSzPts val="2800"/>
              <a:buNone/>
              <a:defRPr>
                <a:latin typeface="Poppins Light"/>
                <a:ea typeface="Poppins Light"/>
                <a:cs typeface="Poppins Light"/>
                <a:sym typeface="Poppins Light"/>
              </a:defRPr>
            </a:lvl6pPr>
            <a:lvl7pPr lvl="6" rtl="0" algn="l">
              <a:lnSpc>
                <a:spcPct val="100000"/>
              </a:lnSpc>
              <a:spcBef>
                <a:spcPts val="0"/>
              </a:spcBef>
              <a:spcAft>
                <a:spcPts val="0"/>
              </a:spcAft>
              <a:buSzPts val="2800"/>
              <a:buNone/>
              <a:defRPr>
                <a:latin typeface="Poppins Light"/>
                <a:ea typeface="Poppins Light"/>
                <a:cs typeface="Poppins Light"/>
                <a:sym typeface="Poppins Light"/>
              </a:defRPr>
            </a:lvl7pPr>
            <a:lvl8pPr lvl="7" rtl="0" algn="l">
              <a:lnSpc>
                <a:spcPct val="100000"/>
              </a:lnSpc>
              <a:spcBef>
                <a:spcPts val="0"/>
              </a:spcBef>
              <a:spcAft>
                <a:spcPts val="0"/>
              </a:spcAft>
              <a:buSzPts val="2800"/>
              <a:buNone/>
              <a:defRPr>
                <a:latin typeface="Poppins Light"/>
                <a:ea typeface="Poppins Light"/>
                <a:cs typeface="Poppins Light"/>
                <a:sym typeface="Poppins Light"/>
              </a:defRPr>
            </a:lvl8pPr>
            <a:lvl9pPr lvl="8" rtl="0" algn="l">
              <a:lnSpc>
                <a:spcPct val="100000"/>
              </a:lnSpc>
              <a:spcBef>
                <a:spcPts val="0"/>
              </a:spcBef>
              <a:spcAft>
                <a:spcPts val="0"/>
              </a:spcAft>
              <a:buSzPts val="2800"/>
              <a:buNone/>
              <a:defRPr>
                <a:latin typeface="Poppins Light"/>
                <a:ea typeface="Poppins Light"/>
                <a:cs typeface="Poppins Light"/>
                <a:sym typeface="Poppins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1.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3000"/>
              <a:buFont typeface="Poppins"/>
              <a:buNone/>
              <a:defRPr b="1" i="0" sz="3000" u="none" cap="none" strike="noStrike">
                <a:solidFill>
                  <a:schemeClr val="accent1"/>
                </a:solidFill>
                <a:latin typeface="Poppins"/>
                <a:ea typeface="Poppins"/>
                <a:cs typeface="Poppins"/>
                <a:sym typeface="Poppins"/>
              </a:defRPr>
            </a:lvl1pPr>
            <a:lvl2pPr lvl="1"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2pPr>
            <a:lvl3pPr lvl="2"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3pPr>
            <a:lvl4pPr lvl="3"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4pPr>
            <a:lvl5pPr lvl="4"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5pPr>
            <a:lvl6pPr lvl="5"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6pPr>
            <a:lvl7pPr lvl="6"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7pPr>
            <a:lvl8pPr lvl="7"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8pPr>
            <a:lvl9pPr lvl="8" marR="0" rtl="0" algn="l">
              <a:lnSpc>
                <a:spcPct val="100000"/>
              </a:lnSpc>
              <a:spcBef>
                <a:spcPts val="0"/>
              </a:spcBef>
              <a:spcAft>
                <a:spcPts val="0"/>
              </a:spcAft>
              <a:buClr>
                <a:schemeClr val="accent1"/>
              </a:buClr>
              <a:buSzPts val="2800"/>
              <a:buFont typeface="Poppins"/>
              <a:buNone/>
              <a:defRPr b="1" i="0" sz="2800" u="none" cap="none" strike="noStrike">
                <a:solidFill>
                  <a:schemeClr val="accent1"/>
                </a:solidFill>
                <a:latin typeface="Poppins"/>
                <a:ea typeface="Poppins"/>
                <a:cs typeface="Poppins"/>
                <a:sym typeface="Poppins"/>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1pPr>
            <a:lvl2pPr indent="-317500" lvl="1" marL="914400" marR="0" rtl="0" algn="l">
              <a:lnSpc>
                <a:spcPct val="100000"/>
              </a:lnSpc>
              <a:spcBef>
                <a:spcPts val="120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2pPr>
            <a:lvl3pPr indent="-317500" lvl="2" marL="1371600" marR="0" rtl="0" algn="l">
              <a:lnSpc>
                <a:spcPct val="100000"/>
              </a:lnSpc>
              <a:spcBef>
                <a:spcPts val="120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3pPr>
            <a:lvl4pPr indent="-317500" lvl="3" marL="1828800" marR="0" rtl="0" algn="l">
              <a:lnSpc>
                <a:spcPct val="100000"/>
              </a:lnSpc>
              <a:spcBef>
                <a:spcPts val="120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4pPr>
            <a:lvl5pPr indent="-317500" lvl="4" marL="2286000" marR="0" rtl="0" algn="l">
              <a:lnSpc>
                <a:spcPct val="100000"/>
              </a:lnSpc>
              <a:spcBef>
                <a:spcPts val="120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5pPr>
            <a:lvl6pPr indent="-317500" lvl="5" marL="2743200" marR="0" rtl="0" algn="l">
              <a:lnSpc>
                <a:spcPct val="100000"/>
              </a:lnSpc>
              <a:spcBef>
                <a:spcPts val="120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6pPr>
            <a:lvl7pPr indent="-317500" lvl="6" marL="3200400" marR="0" rtl="0" algn="l">
              <a:lnSpc>
                <a:spcPct val="100000"/>
              </a:lnSpc>
              <a:spcBef>
                <a:spcPts val="120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7pPr>
            <a:lvl8pPr indent="-317500" lvl="7" marL="3657600" marR="0" rtl="0" algn="l">
              <a:lnSpc>
                <a:spcPct val="100000"/>
              </a:lnSpc>
              <a:spcBef>
                <a:spcPts val="1200"/>
              </a:spcBef>
              <a:spcAft>
                <a:spcPts val="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8pPr>
            <a:lvl9pPr indent="-317500" lvl="8" marL="4114800" marR="0" rtl="0" algn="l">
              <a:lnSpc>
                <a:spcPct val="100000"/>
              </a:lnSpc>
              <a:spcBef>
                <a:spcPts val="1200"/>
              </a:spcBef>
              <a:spcAft>
                <a:spcPts val="1200"/>
              </a:spcAft>
              <a:buClr>
                <a:schemeClr val="accent4"/>
              </a:buClr>
              <a:buSzPts val="1400"/>
              <a:buFont typeface="Poppins Light"/>
              <a:buChar char="■"/>
              <a:defRPr b="0" i="0" sz="1400" u="none" cap="none" strike="noStrike">
                <a:solidFill>
                  <a:schemeClr val="accent4"/>
                </a:solidFill>
                <a:latin typeface="Poppins Light"/>
                <a:ea typeface="Poppins Light"/>
                <a:cs typeface="Poppins Light"/>
                <a:sym typeface="Poppins Ligh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8.png"/><Relationship Id="rId13" Type="http://schemas.openxmlformats.org/officeDocument/2006/relationships/image" Target="../media/image27.png"/><Relationship Id="rId12" Type="http://schemas.openxmlformats.org/officeDocument/2006/relationships/image" Target="../media/image15.png"/><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28.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hyperlink" Target="http://www.risefortheworld.org/global-social-leader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11.png"/><Relationship Id="rId5" Type="http://schemas.openxmlformats.org/officeDocument/2006/relationships/hyperlink" Target="http://www.risefortheworld.org/global-social-leaders" TargetMode="External"/><Relationship Id="rId6"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jp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29.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pic>
        <p:nvPicPr>
          <p:cNvPr id="178" name="Google Shape;178;p28"/>
          <p:cNvPicPr preferRelativeResize="0"/>
          <p:nvPr/>
        </p:nvPicPr>
        <p:blipFill rotWithShape="1">
          <a:blip r:embed="rId4">
            <a:alphaModFix/>
          </a:blip>
          <a:srcRect b="0" l="0" r="0" t="0"/>
          <a:stretch/>
        </p:blipFill>
        <p:spPr>
          <a:xfrm>
            <a:off x="410100" y="398275"/>
            <a:ext cx="1193076" cy="795401"/>
          </a:xfrm>
          <a:prstGeom prst="rect">
            <a:avLst/>
          </a:prstGeom>
          <a:noFill/>
          <a:ln>
            <a:noFill/>
          </a:ln>
        </p:spPr>
      </p:pic>
      <p:sp>
        <p:nvSpPr>
          <p:cNvPr id="179" name="Google Shape;179;p28"/>
          <p:cNvSpPr txBox="1"/>
          <p:nvPr>
            <p:ph type="title"/>
          </p:nvPr>
        </p:nvSpPr>
        <p:spPr>
          <a:xfrm>
            <a:off x="5763550" y="2465275"/>
            <a:ext cx="3013500" cy="2223600"/>
          </a:xfrm>
          <a:prstGeom prst="rect">
            <a:avLst/>
          </a:prstGeom>
          <a:noFill/>
          <a:ln>
            <a:noFill/>
          </a:ln>
        </p:spPr>
        <p:txBody>
          <a:bodyPr anchorCtr="0" anchor="b" bIns="91425" lIns="91425" spcFirstLastPara="1" rIns="91425" wrap="square" tIns="91425">
            <a:noAutofit/>
          </a:bodyPr>
          <a:lstStyle/>
          <a:p>
            <a:pPr indent="0" lvl="0" marL="0" rtl="0" algn="l">
              <a:lnSpc>
                <a:spcPct val="80000"/>
              </a:lnSpc>
              <a:spcBef>
                <a:spcPts val="0"/>
              </a:spcBef>
              <a:spcAft>
                <a:spcPts val="0"/>
              </a:spcAft>
              <a:buSzPts val="4500"/>
              <a:buNone/>
            </a:pPr>
            <a:r>
              <a:rPr lang="en-GB" sz="3000"/>
              <a:t>RISE INFORMATION SESSION</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37"/>
          <p:cNvSpPr txBox="1"/>
          <p:nvPr/>
        </p:nvSpPr>
        <p:spPr>
          <a:xfrm>
            <a:off x="361725" y="217950"/>
            <a:ext cx="5994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800" u="none" cap="none" strike="noStrike">
                <a:solidFill>
                  <a:schemeClr val="accent2"/>
                </a:solidFill>
                <a:latin typeface="Poppins"/>
                <a:ea typeface="Poppins"/>
                <a:cs typeface="Poppins"/>
                <a:sym typeface="Poppins"/>
              </a:rPr>
              <a:t>Where are Rise Winners Today</a:t>
            </a:r>
            <a:endParaRPr b="1" i="0" sz="2800" u="none" cap="none" strike="noStrike">
              <a:solidFill>
                <a:schemeClr val="accent2"/>
              </a:solidFill>
              <a:latin typeface="Poppins"/>
              <a:ea typeface="Poppins"/>
              <a:cs typeface="Poppins"/>
              <a:sym typeface="Poppins"/>
            </a:endParaRPr>
          </a:p>
        </p:txBody>
      </p:sp>
      <p:sp>
        <p:nvSpPr>
          <p:cNvPr id="240" name="Google Shape;240;p37"/>
          <p:cNvSpPr txBox="1"/>
          <p:nvPr/>
        </p:nvSpPr>
        <p:spPr>
          <a:xfrm>
            <a:off x="472625" y="903275"/>
            <a:ext cx="8136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GB" sz="1400" u="none" cap="none" strike="noStrike">
                <a:solidFill>
                  <a:schemeClr val="dk2"/>
                </a:solidFill>
                <a:latin typeface="Poppins"/>
                <a:ea typeface="Poppins"/>
                <a:cs typeface="Poppins"/>
                <a:sym typeface="Poppins"/>
              </a:rPr>
              <a:t>Rise Global Winners are enrolled at top universities around the world, including: </a:t>
            </a:r>
            <a:endParaRPr b="1" i="0" sz="1300" u="none" cap="none" strike="noStrike">
              <a:solidFill>
                <a:schemeClr val="dk2"/>
              </a:solidFill>
              <a:latin typeface="Poppins"/>
              <a:ea typeface="Poppins"/>
              <a:cs typeface="Poppins"/>
              <a:sym typeface="Poppins"/>
            </a:endParaRPr>
          </a:p>
        </p:txBody>
      </p:sp>
      <p:pic>
        <p:nvPicPr>
          <p:cNvPr id="241" name="Google Shape;241;p37"/>
          <p:cNvPicPr preferRelativeResize="0"/>
          <p:nvPr/>
        </p:nvPicPr>
        <p:blipFill rotWithShape="1">
          <a:blip r:embed="rId3">
            <a:alphaModFix/>
          </a:blip>
          <a:srcRect b="0" l="0" r="0" t="0"/>
          <a:stretch/>
        </p:blipFill>
        <p:spPr>
          <a:xfrm>
            <a:off x="535036" y="2111875"/>
            <a:ext cx="1354600" cy="436800"/>
          </a:xfrm>
          <a:prstGeom prst="rect">
            <a:avLst/>
          </a:prstGeom>
          <a:noFill/>
          <a:ln>
            <a:noFill/>
          </a:ln>
        </p:spPr>
      </p:pic>
      <p:pic>
        <p:nvPicPr>
          <p:cNvPr id="242" name="Google Shape;242;p37"/>
          <p:cNvPicPr preferRelativeResize="0"/>
          <p:nvPr/>
        </p:nvPicPr>
        <p:blipFill rotWithShape="1">
          <a:blip r:embed="rId4">
            <a:alphaModFix/>
          </a:blip>
          <a:srcRect b="0" l="0" r="1845" t="2865"/>
          <a:stretch/>
        </p:blipFill>
        <p:spPr>
          <a:xfrm>
            <a:off x="3940938" y="3214631"/>
            <a:ext cx="1046699" cy="993544"/>
          </a:xfrm>
          <a:prstGeom prst="rect">
            <a:avLst/>
          </a:prstGeom>
          <a:noFill/>
          <a:ln>
            <a:noFill/>
          </a:ln>
        </p:spPr>
      </p:pic>
      <p:pic>
        <p:nvPicPr>
          <p:cNvPr id="243" name="Google Shape;243;p37"/>
          <p:cNvPicPr preferRelativeResize="0"/>
          <p:nvPr/>
        </p:nvPicPr>
        <p:blipFill rotWithShape="1">
          <a:blip r:embed="rId5">
            <a:alphaModFix/>
          </a:blip>
          <a:srcRect b="0" l="0" r="0" t="0"/>
          <a:stretch/>
        </p:blipFill>
        <p:spPr>
          <a:xfrm>
            <a:off x="5360863" y="2014065"/>
            <a:ext cx="1750735" cy="459662"/>
          </a:xfrm>
          <a:prstGeom prst="rect">
            <a:avLst/>
          </a:prstGeom>
          <a:noFill/>
          <a:ln>
            <a:noFill/>
          </a:ln>
        </p:spPr>
      </p:pic>
      <p:pic>
        <p:nvPicPr>
          <p:cNvPr id="244" name="Google Shape;244;p37"/>
          <p:cNvPicPr preferRelativeResize="0"/>
          <p:nvPr/>
        </p:nvPicPr>
        <p:blipFill rotWithShape="1">
          <a:blip r:embed="rId6">
            <a:alphaModFix/>
          </a:blip>
          <a:srcRect b="0" l="0" r="0" t="0"/>
          <a:stretch/>
        </p:blipFill>
        <p:spPr>
          <a:xfrm>
            <a:off x="535038" y="3163300"/>
            <a:ext cx="976450" cy="1096200"/>
          </a:xfrm>
          <a:prstGeom prst="rect">
            <a:avLst/>
          </a:prstGeom>
          <a:noFill/>
          <a:ln>
            <a:noFill/>
          </a:ln>
        </p:spPr>
      </p:pic>
      <p:pic>
        <p:nvPicPr>
          <p:cNvPr id="245" name="Google Shape;245;p37"/>
          <p:cNvPicPr preferRelativeResize="0"/>
          <p:nvPr/>
        </p:nvPicPr>
        <p:blipFill rotWithShape="1">
          <a:blip r:embed="rId7">
            <a:alphaModFix/>
          </a:blip>
          <a:srcRect b="0" l="0" r="0" t="0"/>
          <a:stretch/>
        </p:blipFill>
        <p:spPr>
          <a:xfrm>
            <a:off x="5419588" y="2593951"/>
            <a:ext cx="1633228" cy="917675"/>
          </a:xfrm>
          <a:prstGeom prst="rect">
            <a:avLst/>
          </a:prstGeom>
          <a:noFill/>
          <a:ln>
            <a:noFill/>
          </a:ln>
        </p:spPr>
      </p:pic>
      <p:pic>
        <p:nvPicPr>
          <p:cNvPr id="246" name="Google Shape;246;p37"/>
          <p:cNvPicPr preferRelativeResize="0"/>
          <p:nvPr/>
        </p:nvPicPr>
        <p:blipFill rotWithShape="1">
          <a:blip r:embed="rId8">
            <a:alphaModFix/>
          </a:blip>
          <a:srcRect b="0" l="0" r="0" t="0"/>
          <a:stretch/>
        </p:blipFill>
        <p:spPr>
          <a:xfrm>
            <a:off x="7407250" y="1837763"/>
            <a:ext cx="1201713" cy="812275"/>
          </a:xfrm>
          <a:prstGeom prst="rect">
            <a:avLst/>
          </a:prstGeom>
          <a:noFill/>
          <a:ln>
            <a:noFill/>
          </a:ln>
        </p:spPr>
      </p:pic>
      <p:pic>
        <p:nvPicPr>
          <p:cNvPr id="247" name="Google Shape;247;p37"/>
          <p:cNvPicPr preferRelativeResize="0"/>
          <p:nvPr/>
        </p:nvPicPr>
        <p:blipFill rotWithShape="1">
          <a:blip r:embed="rId9">
            <a:alphaModFix/>
          </a:blip>
          <a:srcRect b="0" l="0" r="0" t="0"/>
          <a:stretch/>
        </p:blipFill>
        <p:spPr>
          <a:xfrm>
            <a:off x="1853063" y="3376137"/>
            <a:ext cx="1746300" cy="670531"/>
          </a:xfrm>
          <a:prstGeom prst="rect">
            <a:avLst/>
          </a:prstGeom>
          <a:noFill/>
          <a:ln>
            <a:noFill/>
          </a:ln>
        </p:spPr>
      </p:pic>
      <p:pic>
        <p:nvPicPr>
          <p:cNvPr id="248" name="Google Shape;248;p37"/>
          <p:cNvPicPr preferRelativeResize="0"/>
          <p:nvPr/>
        </p:nvPicPr>
        <p:blipFill rotWithShape="1">
          <a:blip r:embed="rId10">
            <a:alphaModFix/>
          </a:blip>
          <a:srcRect b="0" l="0" r="0" t="0"/>
          <a:stretch/>
        </p:blipFill>
        <p:spPr>
          <a:xfrm>
            <a:off x="7484762" y="3190974"/>
            <a:ext cx="1046700" cy="1046700"/>
          </a:xfrm>
          <a:prstGeom prst="rect">
            <a:avLst/>
          </a:prstGeom>
          <a:noFill/>
          <a:ln>
            <a:noFill/>
          </a:ln>
        </p:spPr>
      </p:pic>
      <p:pic>
        <p:nvPicPr>
          <p:cNvPr id="249" name="Google Shape;249;p37"/>
          <p:cNvPicPr preferRelativeResize="0"/>
          <p:nvPr/>
        </p:nvPicPr>
        <p:blipFill rotWithShape="1">
          <a:blip r:embed="rId11">
            <a:alphaModFix/>
          </a:blip>
          <a:srcRect b="0" l="0" r="0" t="0"/>
          <a:stretch/>
        </p:blipFill>
        <p:spPr>
          <a:xfrm>
            <a:off x="2224938" y="1789525"/>
            <a:ext cx="1002600" cy="1081500"/>
          </a:xfrm>
          <a:prstGeom prst="rect">
            <a:avLst/>
          </a:prstGeom>
          <a:noFill/>
          <a:ln>
            <a:noFill/>
          </a:ln>
        </p:spPr>
      </p:pic>
      <p:pic>
        <p:nvPicPr>
          <p:cNvPr id="250" name="Google Shape;250;p37"/>
          <p:cNvPicPr preferRelativeResize="0"/>
          <p:nvPr/>
        </p:nvPicPr>
        <p:blipFill rotWithShape="1">
          <a:blip r:embed="rId12">
            <a:alphaModFix/>
          </a:blip>
          <a:srcRect b="0" l="0" r="0" t="0"/>
          <a:stretch/>
        </p:blipFill>
        <p:spPr>
          <a:xfrm>
            <a:off x="3701338" y="2111887"/>
            <a:ext cx="1244450" cy="622225"/>
          </a:xfrm>
          <a:prstGeom prst="rect">
            <a:avLst/>
          </a:prstGeom>
          <a:noFill/>
          <a:ln>
            <a:noFill/>
          </a:ln>
        </p:spPr>
      </p:pic>
      <p:pic>
        <p:nvPicPr>
          <p:cNvPr id="251" name="Google Shape;251;p37"/>
          <p:cNvPicPr preferRelativeResize="0"/>
          <p:nvPr/>
        </p:nvPicPr>
        <p:blipFill rotWithShape="1">
          <a:blip r:embed="rId13">
            <a:alphaModFix/>
          </a:blip>
          <a:srcRect b="0" l="0" r="0" t="0"/>
          <a:stretch/>
        </p:blipFill>
        <p:spPr>
          <a:xfrm>
            <a:off x="5515938" y="3411125"/>
            <a:ext cx="1536900" cy="1022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385225" y="3396875"/>
            <a:ext cx="5132700" cy="1362000"/>
          </a:xfrm>
          <a:prstGeom prst="rect">
            <a:avLst/>
          </a:prstGeom>
          <a:noFill/>
          <a:ln>
            <a:noFill/>
          </a:ln>
        </p:spPr>
        <p:txBody>
          <a:bodyPr anchorCtr="0" anchor="b" bIns="91425" lIns="91425" spcFirstLastPara="1" rIns="68475" wrap="square" tIns="91425">
            <a:noAutofit/>
          </a:bodyPr>
          <a:lstStyle/>
          <a:p>
            <a:pPr indent="0" lvl="0" marL="0" rtl="0" algn="l">
              <a:lnSpc>
                <a:spcPct val="80000"/>
              </a:lnSpc>
              <a:spcBef>
                <a:spcPts val="0"/>
              </a:spcBef>
              <a:spcAft>
                <a:spcPts val="0"/>
              </a:spcAft>
              <a:buSzPts val="7200"/>
              <a:buNone/>
            </a:pPr>
            <a:r>
              <a:rPr lang="en-GB" sz="6800">
                <a:solidFill>
                  <a:schemeClr val="accent3"/>
                </a:solidFill>
              </a:rPr>
              <a:t>GSL CATALYST COURSE</a:t>
            </a:r>
            <a:endParaRPr sz="6800">
              <a:solidFill>
                <a:schemeClr val="accent3"/>
              </a:solidFill>
            </a:endParaRPr>
          </a:p>
        </p:txBody>
      </p:sp>
      <p:pic>
        <p:nvPicPr>
          <p:cNvPr id="257" name="Google Shape;257;p38"/>
          <p:cNvPicPr preferRelativeResize="0"/>
          <p:nvPr/>
        </p:nvPicPr>
        <p:blipFill>
          <a:blip r:embed="rId3">
            <a:alphaModFix/>
          </a:blip>
          <a:stretch>
            <a:fillRect/>
          </a:stretch>
        </p:blipFill>
        <p:spPr>
          <a:xfrm>
            <a:off x="517700" y="420825"/>
            <a:ext cx="1221425" cy="685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9"/>
          <p:cNvSpPr txBox="1"/>
          <p:nvPr>
            <p:ph type="title"/>
          </p:nvPr>
        </p:nvSpPr>
        <p:spPr>
          <a:xfrm>
            <a:off x="335625" y="399550"/>
            <a:ext cx="8351100" cy="89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3400"/>
              <a:t>What is the GSL Catalyst Course?</a:t>
            </a:r>
            <a:endParaRPr sz="3400"/>
          </a:p>
        </p:txBody>
      </p:sp>
      <p:sp>
        <p:nvSpPr>
          <p:cNvPr id="263" name="Google Shape;263;p39"/>
          <p:cNvSpPr txBox="1"/>
          <p:nvPr>
            <p:ph idx="1" type="body"/>
          </p:nvPr>
        </p:nvSpPr>
        <p:spPr>
          <a:xfrm>
            <a:off x="335625" y="1507750"/>
            <a:ext cx="8236800" cy="312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200"/>
              <a:t>This transformational leadership initiative for those aged 15 to 17 is designed to empower and equip you with the skills to be a leader in your lives and society.</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GB" sz="2200"/>
              <a:t>It is designed to equip you with the SKILLS, KNOWLEDGE, VALUES &amp; CONFIDENCE to inspire change and create a positive impact in your communities!</a:t>
            </a:r>
            <a:endParaRPr sz="2200"/>
          </a:p>
          <a:p>
            <a:pPr indent="0" lvl="0" marL="0" rtl="0" algn="l">
              <a:spcBef>
                <a:spcPts val="0"/>
              </a:spcBef>
              <a:spcAft>
                <a:spcPts val="0"/>
              </a:spcAft>
              <a:buNone/>
            </a:pPr>
            <a:r>
              <a:t/>
            </a:r>
            <a:endParaRPr b="1" i="1" sz="1300">
              <a:latin typeface="Poppins"/>
              <a:ea typeface="Poppins"/>
              <a:cs typeface="Poppins"/>
              <a:sym typeface="Poppins"/>
            </a:endParaRPr>
          </a:p>
          <a:p>
            <a:pPr indent="0" lvl="0" marL="0" rtl="0" algn="l">
              <a:spcBef>
                <a:spcPts val="0"/>
              </a:spcBef>
              <a:spcAft>
                <a:spcPts val="0"/>
              </a:spcAft>
              <a:buNone/>
            </a:pPr>
            <a:r>
              <a:rPr b="1" i="1" lang="en-GB" sz="1300">
                <a:latin typeface="Poppins"/>
                <a:ea typeface="Poppins"/>
                <a:cs typeface="Poppins"/>
                <a:sym typeface="Poppins"/>
              </a:rPr>
              <a:t>Note: Applicants must be 15-17 as of July 1, 2024, meaning they were born on or between July 2, 2006 and July 1, 2009</a:t>
            </a:r>
            <a:endParaRPr b="1" i="1" sz="13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ph type="title"/>
          </p:nvPr>
        </p:nvSpPr>
        <p:spPr>
          <a:xfrm>
            <a:off x="362800" y="3183975"/>
            <a:ext cx="7987800" cy="1362000"/>
          </a:xfrm>
          <a:prstGeom prst="rect">
            <a:avLst/>
          </a:prstGeom>
          <a:noFill/>
          <a:ln>
            <a:noFill/>
          </a:ln>
        </p:spPr>
        <p:txBody>
          <a:bodyPr anchorCtr="0" anchor="b" bIns="91425" lIns="91425" spcFirstLastPara="1" rIns="68475" wrap="square" tIns="91425">
            <a:noAutofit/>
          </a:bodyPr>
          <a:lstStyle/>
          <a:p>
            <a:pPr indent="0" lvl="0" marL="0" rtl="0" algn="l">
              <a:lnSpc>
                <a:spcPct val="80000"/>
              </a:lnSpc>
              <a:spcBef>
                <a:spcPts val="0"/>
              </a:spcBef>
              <a:spcAft>
                <a:spcPts val="0"/>
              </a:spcAft>
              <a:buSzPts val="7200"/>
              <a:buNone/>
            </a:pPr>
            <a:r>
              <a:rPr lang="en-GB" sz="6800">
                <a:solidFill>
                  <a:schemeClr val="accent3"/>
                </a:solidFill>
              </a:rPr>
              <a:t>What is the Leadership Training?</a:t>
            </a:r>
            <a:endParaRPr sz="6800">
              <a:solidFill>
                <a:schemeClr val="accent3"/>
              </a:solidFill>
            </a:endParaRPr>
          </a:p>
        </p:txBody>
      </p:sp>
      <p:pic>
        <p:nvPicPr>
          <p:cNvPr id="269" name="Google Shape;269;p40"/>
          <p:cNvPicPr preferRelativeResize="0"/>
          <p:nvPr/>
        </p:nvPicPr>
        <p:blipFill>
          <a:blip r:embed="rId3">
            <a:alphaModFix/>
          </a:blip>
          <a:stretch>
            <a:fillRect/>
          </a:stretch>
        </p:blipFill>
        <p:spPr>
          <a:xfrm>
            <a:off x="517700" y="420825"/>
            <a:ext cx="1221425" cy="68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1"/>
          <p:cNvSpPr txBox="1"/>
          <p:nvPr>
            <p:ph type="title"/>
          </p:nvPr>
        </p:nvSpPr>
        <p:spPr>
          <a:xfrm>
            <a:off x="335625" y="399550"/>
            <a:ext cx="8351100" cy="89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3400"/>
              <a:t>Training Outline</a:t>
            </a:r>
            <a:endParaRPr sz="3400"/>
          </a:p>
        </p:txBody>
      </p:sp>
      <p:sp>
        <p:nvSpPr>
          <p:cNvPr id="275" name="Google Shape;275;p41"/>
          <p:cNvSpPr txBox="1"/>
          <p:nvPr>
            <p:ph idx="1" type="body"/>
          </p:nvPr>
        </p:nvSpPr>
        <p:spPr>
          <a:xfrm>
            <a:off x="335625" y="1507750"/>
            <a:ext cx="8236800" cy="3124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Poppins"/>
              <a:buChar char="●"/>
            </a:pPr>
            <a:r>
              <a:rPr b="1" lang="en-GB" sz="1500">
                <a:latin typeface="Poppins"/>
                <a:ea typeface="Poppins"/>
                <a:cs typeface="Poppins"/>
                <a:sym typeface="Poppins"/>
              </a:rPr>
              <a:t>A Two hour virtual leadership and social action training ​</a:t>
            </a:r>
            <a:endParaRPr b="1" sz="1500">
              <a:latin typeface="Poppins"/>
              <a:ea typeface="Poppins"/>
              <a:cs typeface="Poppins"/>
              <a:sym typeface="Poppins"/>
            </a:endParaRPr>
          </a:p>
          <a:p>
            <a:pPr indent="-323850" lvl="0" marL="457200" rtl="0" algn="l">
              <a:spcBef>
                <a:spcPts val="0"/>
              </a:spcBef>
              <a:spcAft>
                <a:spcPts val="0"/>
              </a:spcAft>
              <a:buSzPts val="1500"/>
              <a:buFont typeface="Poppins"/>
              <a:buChar char="●"/>
            </a:pPr>
            <a:r>
              <a:rPr b="1" lang="en-GB" sz="1500">
                <a:latin typeface="Poppins"/>
                <a:ea typeface="Poppins"/>
                <a:cs typeface="Poppins"/>
                <a:sym typeface="Poppins"/>
              </a:rPr>
              <a:t>Interactive activities and sessions to support your personal development journey​</a:t>
            </a:r>
            <a:endParaRPr b="1" sz="1500">
              <a:latin typeface="Poppins"/>
              <a:ea typeface="Poppins"/>
              <a:cs typeface="Poppins"/>
              <a:sym typeface="Poppins"/>
            </a:endParaRPr>
          </a:p>
          <a:p>
            <a:pPr indent="-323850" lvl="0" marL="457200" rtl="0" algn="l">
              <a:spcBef>
                <a:spcPts val="0"/>
              </a:spcBef>
              <a:spcAft>
                <a:spcPts val="0"/>
              </a:spcAft>
              <a:buSzPts val="1500"/>
              <a:buFont typeface="Poppins"/>
              <a:buChar char="●"/>
            </a:pPr>
            <a:r>
              <a:rPr b="1" lang="en-GB" sz="1500">
                <a:latin typeface="Poppins"/>
                <a:ea typeface="Poppins"/>
                <a:cs typeface="Poppins"/>
                <a:sym typeface="Poppins"/>
              </a:rPr>
              <a:t>An opportunity to meet new people, learn from other project ideas and be inspired! ​</a:t>
            </a:r>
            <a:endParaRPr b="1" sz="1500">
              <a:latin typeface="Poppins"/>
              <a:ea typeface="Poppins"/>
              <a:cs typeface="Poppins"/>
              <a:sym typeface="Poppins"/>
            </a:endParaRPr>
          </a:p>
          <a:p>
            <a:pPr indent="0" lvl="0" marL="0" rtl="0" algn="l">
              <a:spcBef>
                <a:spcPts val="0"/>
              </a:spcBef>
              <a:spcAft>
                <a:spcPts val="0"/>
              </a:spcAft>
              <a:buNone/>
            </a:pPr>
            <a:r>
              <a:t/>
            </a:r>
            <a:endParaRPr sz="1500"/>
          </a:p>
          <a:p>
            <a:pPr indent="0" lvl="0" marL="0" rtl="0" algn="l">
              <a:spcBef>
                <a:spcPts val="0"/>
              </a:spcBef>
              <a:spcAft>
                <a:spcPts val="0"/>
              </a:spcAft>
              <a:buNone/>
            </a:pPr>
            <a:r>
              <a:rPr lang="en-GB" sz="1500"/>
              <a:t>The topics that will be covered as part of the training include the following:​</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GB" sz="1500"/>
              <a:t>Leadership Essentials &amp; Mapping your Journey​</a:t>
            </a:r>
            <a:endParaRPr sz="1500"/>
          </a:p>
          <a:p>
            <a:pPr indent="-323850" lvl="0" marL="457200" rtl="0" algn="l">
              <a:spcBef>
                <a:spcPts val="0"/>
              </a:spcBef>
              <a:spcAft>
                <a:spcPts val="0"/>
              </a:spcAft>
              <a:buSzPts val="1500"/>
              <a:buChar char="●"/>
            </a:pPr>
            <a:r>
              <a:rPr lang="en-GB" sz="1500"/>
              <a:t>Project Design &amp; Action ​</a:t>
            </a:r>
            <a:endParaRPr sz="1500"/>
          </a:p>
          <a:p>
            <a:pPr indent="-323850" lvl="0" marL="457200" rtl="0" algn="l">
              <a:spcBef>
                <a:spcPts val="0"/>
              </a:spcBef>
              <a:spcAft>
                <a:spcPts val="0"/>
              </a:spcAft>
              <a:buSzPts val="1500"/>
              <a:buChar char="●"/>
            </a:pPr>
            <a:r>
              <a:rPr lang="en-GB" sz="1500"/>
              <a:t>Creating a Collective vision ​</a:t>
            </a:r>
            <a:endParaRPr sz="1500"/>
          </a:p>
          <a:p>
            <a:pPr indent="-323850" lvl="0" marL="457200" rtl="0" algn="l">
              <a:spcBef>
                <a:spcPts val="0"/>
              </a:spcBef>
              <a:spcAft>
                <a:spcPts val="0"/>
              </a:spcAft>
              <a:buSzPts val="1500"/>
              <a:buChar char="●"/>
            </a:pPr>
            <a:r>
              <a:rPr lang="en-GB" sz="1500"/>
              <a:t>Community Building 101​</a:t>
            </a:r>
            <a:endParaRPr sz="1500"/>
          </a:p>
          <a:p>
            <a:pPr indent="-323850" lvl="0" marL="457200" rtl="0" algn="l">
              <a:spcBef>
                <a:spcPts val="0"/>
              </a:spcBef>
              <a:spcAft>
                <a:spcPts val="0"/>
              </a:spcAft>
              <a:buSzPts val="1500"/>
              <a:buChar char="●"/>
            </a:pPr>
            <a:r>
              <a:rPr lang="en-GB" sz="1500"/>
              <a:t>Project Inspiration &amp; Stories ​</a:t>
            </a:r>
            <a:endParaRPr sz="15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a:t>
            </a:r>
            <a:endParaRPr sz="1200"/>
          </a:p>
        </p:txBody>
      </p:sp>
      <p:pic>
        <p:nvPicPr>
          <p:cNvPr descr="A group of people talking on a computer screen&#10;&#10;Description automatically generated" id="276" name="Google Shape;276;p41"/>
          <p:cNvPicPr preferRelativeResize="0"/>
          <p:nvPr/>
        </p:nvPicPr>
        <p:blipFill>
          <a:blip r:embed="rId3">
            <a:alphaModFix/>
          </a:blip>
          <a:stretch>
            <a:fillRect/>
          </a:stretch>
        </p:blipFill>
        <p:spPr>
          <a:xfrm>
            <a:off x="6618200" y="3377437"/>
            <a:ext cx="2247138" cy="15670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2"/>
          <p:cNvSpPr txBox="1"/>
          <p:nvPr>
            <p:ph type="title"/>
          </p:nvPr>
        </p:nvSpPr>
        <p:spPr>
          <a:xfrm>
            <a:off x="335625" y="399550"/>
            <a:ext cx="8351100" cy="89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3400"/>
              <a:t>When will this be running?</a:t>
            </a:r>
            <a:endParaRPr sz="3400"/>
          </a:p>
        </p:txBody>
      </p:sp>
      <p:sp>
        <p:nvSpPr>
          <p:cNvPr id="282" name="Google Shape;282;p42"/>
          <p:cNvSpPr txBox="1"/>
          <p:nvPr>
            <p:ph idx="1" type="body"/>
          </p:nvPr>
        </p:nvSpPr>
        <p:spPr>
          <a:xfrm>
            <a:off x="453600" y="1507750"/>
            <a:ext cx="8236800" cy="312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a:t>
            </a:r>
            <a:r>
              <a:rPr lang="en-GB" sz="1800"/>
              <a:t>NOVEMBER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GB" sz="1800"/>
              <a:t>8:00 - 10:00 AM UK Time – Tuesday 7th November 2023</a:t>
            </a:r>
            <a:endParaRPr sz="1800"/>
          </a:p>
          <a:p>
            <a:pPr indent="0" lvl="0" marL="0" rtl="0" algn="l">
              <a:spcBef>
                <a:spcPts val="0"/>
              </a:spcBef>
              <a:spcAft>
                <a:spcPts val="0"/>
              </a:spcAft>
              <a:buNone/>
            </a:pPr>
            <a:r>
              <a:rPr lang="en-GB" sz="1800"/>
              <a:t>3:00 - 5:00 PM UK Time –Tuesday 7th November 2023</a:t>
            </a:r>
            <a:endParaRPr sz="1800"/>
          </a:p>
          <a:p>
            <a:pPr indent="0" lvl="0" marL="0" rtl="0" algn="l">
              <a:spcBef>
                <a:spcPts val="0"/>
              </a:spcBef>
              <a:spcAft>
                <a:spcPts val="0"/>
              </a:spcAft>
              <a:buNone/>
            </a:pPr>
            <a:r>
              <a:rPr lang="en-GB" sz="1800"/>
              <a:t>8:00 - 10:00 AM UK Time – Saturday 25th November 2023</a:t>
            </a:r>
            <a:endParaRPr sz="1800"/>
          </a:p>
          <a:p>
            <a:pPr indent="0" lvl="0" marL="0" rtl="0" algn="l">
              <a:spcBef>
                <a:spcPts val="0"/>
              </a:spcBef>
              <a:spcAft>
                <a:spcPts val="0"/>
              </a:spcAft>
              <a:buNone/>
            </a:pPr>
            <a:r>
              <a:rPr lang="en-GB" sz="1800"/>
              <a:t>3:00 - 5:00 PM UK Time – Saturday 25th November 2023</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GB" sz="1800"/>
              <a:t>Where: via Zoom - all registered students will receive joining instructions nearer to the sessions. </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3"/>
          <p:cNvSpPr txBox="1"/>
          <p:nvPr>
            <p:ph idx="1" type="body"/>
          </p:nvPr>
        </p:nvSpPr>
        <p:spPr>
          <a:xfrm>
            <a:off x="453600" y="1306050"/>
            <a:ext cx="8236800" cy="312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3300">
                <a:latin typeface="Poppins"/>
                <a:ea typeface="Poppins"/>
                <a:cs typeface="Poppins"/>
                <a:sym typeface="Poppins"/>
              </a:rPr>
              <a:t>Please make sure to also confirm your participation with your teacher who will be adding you a Student List for this programme! ​</a:t>
            </a:r>
            <a:endParaRPr b="1" sz="3300">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4"/>
          <p:cNvSpPr txBox="1"/>
          <p:nvPr>
            <p:ph type="title"/>
          </p:nvPr>
        </p:nvSpPr>
        <p:spPr>
          <a:xfrm>
            <a:off x="430025" y="3027075"/>
            <a:ext cx="7987800" cy="1362000"/>
          </a:xfrm>
          <a:prstGeom prst="rect">
            <a:avLst/>
          </a:prstGeom>
          <a:noFill/>
          <a:ln>
            <a:noFill/>
          </a:ln>
        </p:spPr>
        <p:txBody>
          <a:bodyPr anchorCtr="0" anchor="b" bIns="91425" lIns="91425" spcFirstLastPara="1" rIns="68475" wrap="square" tIns="91425">
            <a:noAutofit/>
          </a:bodyPr>
          <a:lstStyle/>
          <a:p>
            <a:pPr indent="0" lvl="0" marL="0" rtl="0" algn="l">
              <a:lnSpc>
                <a:spcPct val="80000"/>
              </a:lnSpc>
              <a:spcBef>
                <a:spcPts val="0"/>
              </a:spcBef>
              <a:spcAft>
                <a:spcPts val="0"/>
              </a:spcAft>
              <a:buSzPts val="7200"/>
              <a:buNone/>
            </a:pPr>
            <a:r>
              <a:rPr lang="en-GB" sz="6800">
                <a:solidFill>
                  <a:schemeClr val="accent3"/>
                </a:solidFill>
              </a:rPr>
              <a:t>REGISTER TO RISE NOW VIA </a:t>
            </a:r>
            <a:r>
              <a:rPr lang="en-GB" sz="6800" u="sng">
                <a:solidFill>
                  <a:schemeClr val="hlink"/>
                </a:solidFill>
                <a:hlinkClick r:id="rId3"/>
              </a:rPr>
              <a:t>THIS LINK!</a:t>
            </a:r>
            <a:endParaRPr sz="6800">
              <a:solidFill>
                <a:schemeClr val="accent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1B4C"/>
        </a:solidFill>
      </p:bgPr>
    </p:bg>
    <p:spTree>
      <p:nvGrpSpPr>
        <p:cNvPr id="296" name="Shape 296"/>
        <p:cNvGrpSpPr/>
        <p:nvPr/>
      </p:nvGrpSpPr>
      <p:grpSpPr>
        <a:xfrm>
          <a:off x="0" y="0"/>
          <a:ext cx="0" cy="0"/>
          <a:chOff x="0" y="0"/>
          <a:chExt cx="0" cy="0"/>
        </a:xfrm>
      </p:grpSpPr>
      <p:pic>
        <p:nvPicPr>
          <p:cNvPr id="297" name="Google Shape;297;p45"/>
          <p:cNvPicPr preferRelativeResize="0"/>
          <p:nvPr/>
        </p:nvPicPr>
        <p:blipFill rotWithShape="1">
          <a:blip r:embed="rId3">
            <a:alphaModFix/>
          </a:blip>
          <a:srcRect b="-1875" l="3001" r="788" t="20673"/>
          <a:stretch/>
        </p:blipFill>
        <p:spPr>
          <a:xfrm>
            <a:off x="0" y="0"/>
            <a:ext cx="9144008" cy="5143501"/>
          </a:xfrm>
          <a:prstGeom prst="rect">
            <a:avLst/>
          </a:prstGeom>
          <a:noFill/>
          <a:ln>
            <a:noFill/>
          </a:ln>
        </p:spPr>
      </p:pic>
      <p:pic>
        <p:nvPicPr>
          <p:cNvPr id="298" name="Google Shape;298;p45"/>
          <p:cNvPicPr preferRelativeResize="0"/>
          <p:nvPr/>
        </p:nvPicPr>
        <p:blipFill rotWithShape="1">
          <a:blip r:embed="rId4">
            <a:alphaModFix/>
          </a:blip>
          <a:srcRect b="0" l="0" r="0" t="0"/>
          <a:stretch/>
        </p:blipFill>
        <p:spPr>
          <a:xfrm>
            <a:off x="202250" y="346025"/>
            <a:ext cx="1255075" cy="836775"/>
          </a:xfrm>
          <a:prstGeom prst="rect">
            <a:avLst/>
          </a:prstGeom>
          <a:noFill/>
          <a:ln>
            <a:noFill/>
          </a:ln>
        </p:spPr>
      </p:pic>
      <p:sp>
        <p:nvSpPr>
          <p:cNvPr id="299" name="Google Shape;299;p45"/>
          <p:cNvSpPr txBox="1"/>
          <p:nvPr>
            <p:ph idx="4294967295" type="ctrTitle"/>
          </p:nvPr>
        </p:nvSpPr>
        <p:spPr>
          <a:xfrm>
            <a:off x="0" y="4513375"/>
            <a:ext cx="9144000" cy="630000"/>
          </a:xfrm>
          <a:prstGeom prst="rect">
            <a:avLst/>
          </a:prstGeom>
          <a:solidFill>
            <a:schemeClr val="accent1"/>
          </a:solidFill>
          <a:ln>
            <a:noFill/>
          </a:ln>
        </p:spPr>
        <p:txBody>
          <a:bodyPr anchorCtr="0" anchor="ctr" bIns="91425" lIns="91425" spcFirstLastPara="1" rIns="91425" wrap="square" tIns="91425">
            <a:noAutofit/>
          </a:bodyPr>
          <a:lstStyle/>
          <a:p>
            <a:pPr indent="0" lvl="0" marL="228600" marR="0" rtl="0" algn="l">
              <a:lnSpc>
                <a:spcPct val="115000"/>
              </a:lnSpc>
              <a:spcBef>
                <a:spcPts val="0"/>
              </a:spcBef>
              <a:spcAft>
                <a:spcPts val="0"/>
              </a:spcAft>
              <a:buClr>
                <a:schemeClr val="dk1"/>
              </a:buClr>
              <a:buSzPts val="990"/>
              <a:buFont typeface="Arial"/>
              <a:buNone/>
            </a:pPr>
            <a:r>
              <a:rPr b="0" i="0" lang="en-GB" sz="1400" u="none" cap="none" strike="noStrike">
                <a:solidFill>
                  <a:srgbClr val="EDEDEB"/>
                </a:solidFill>
                <a:latin typeface="Poppins"/>
                <a:ea typeface="Poppins"/>
                <a:cs typeface="Poppins"/>
                <a:sym typeface="Poppins"/>
              </a:rPr>
              <a:t>Follow </a:t>
            </a:r>
            <a:r>
              <a:rPr b="1" i="0" lang="en-GB" sz="1400" u="none" cap="none" strike="noStrike">
                <a:solidFill>
                  <a:srgbClr val="EDEDEB"/>
                </a:solidFill>
                <a:latin typeface="Poppins"/>
                <a:ea typeface="Poppins"/>
                <a:cs typeface="Poppins"/>
                <a:sym typeface="Poppins"/>
              </a:rPr>
              <a:t>@risefortheworld</a:t>
            </a:r>
            <a:r>
              <a:rPr b="0" i="0" lang="en-GB" sz="1400" u="none" cap="none" strike="noStrike">
                <a:solidFill>
                  <a:srgbClr val="EDEDEB"/>
                </a:solidFill>
                <a:latin typeface="Poppins"/>
                <a:ea typeface="Poppins"/>
                <a:cs typeface="Poppins"/>
                <a:sym typeface="Poppins"/>
              </a:rPr>
              <a:t> on social media   | </a:t>
            </a:r>
            <a:r>
              <a:rPr b="0" lang="en-GB" sz="1400">
                <a:solidFill>
                  <a:srgbClr val="EDEDEB"/>
                </a:solidFill>
              </a:rPr>
              <a:t>APPLY HERE: </a:t>
            </a:r>
            <a:r>
              <a:rPr lang="en-GB" sz="1200" u="sng">
                <a:solidFill>
                  <a:schemeClr val="hlink"/>
                </a:solidFill>
                <a:hlinkClick r:id="rId5"/>
              </a:rPr>
              <a:t>www.risefortheworld.org/global-social-leaders</a:t>
            </a:r>
            <a:endParaRPr b="1" i="0" sz="1200" u="none" cap="none" strike="noStrike">
              <a:solidFill>
                <a:srgbClr val="EDEDEB"/>
              </a:solidFill>
              <a:latin typeface="Poppins"/>
              <a:ea typeface="Poppins"/>
              <a:cs typeface="Poppins"/>
              <a:sym typeface="Poppins"/>
            </a:endParaRPr>
          </a:p>
        </p:txBody>
      </p:sp>
      <p:pic>
        <p:nvPicPr>
          <p:cNvPr descr="A qr code with a black background&#10;&#10;Description automatically generated" id="300" name="Google Shape;300;p45"/>
          <p:cNvPicPr preferRelativeResize="0"/>
          <p:nvPr/>
        </p:nvPicPr>
        <p:blipFill>
          <a:blip r:embed="rId6">
            <a:alphaModFix/>
          </a:blip>
          <a:stretch>
            <a:fillRect/>
          </a:stretch>
        </p:blipFill>
        <p:spPr>
          <a:xfrm>
            <a:off x="7465375" y="3252175"/>
            <a:ext cx="1333500" cy="1323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pic>
        <p:nvPicPr>
          <p:cNvPr id="184" name="Google Shape;184;p29"/>
          <p:cNvPicPr preferRelativeResize="0"/>
          <p:nvPr>
            <p:ph idx="2" type="pic"/>
          </p:nvPr>
        </p:nvPicPr>
        <p:blipFill rotWithShape="1">
          <a:blip r:embed="rId4">
            <a:alphaModFix/>
          </a:blip>
          <a:srcRect b="0" l="50000" r="0" t="0"/>
          <a:stretch/>
        </p:blipFill>
        <p:spPr>
          <a:xfrm>
            <a:off x="4572000" y="0"/>
            <a:ext cx="4572000" cy="5143500"/>
          </a:xfrm>
          <a:prstGeom prst="rect">
            <a:avLst/>
          </a:prstGeom>
          <a:noFill/>
          <a:ln>
            <a:noFill/>
          </a:ln>
        </p:spPr>
      </p:pic>
      <p:sp>
        <p:nvSpPr>
          <p:cNvPr id="185" name="Google Shape;185;p29"/>
          <p:cNvSpPr txBox="1"/>
          <p:nvPr>
            <p:ph type="title"/>
          </p:nvPr>
        </p:nvSpPr>
        <p:spPr>
          <a:xfrm>
            <a:off x="547150" y="2098950"/>
            <a:ext cx="3543900" cy="203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800"/>
              <a:buNone/>
            </a:pPr>
            <a:r>
              <a:rPr b="0" lang="en-GB" sz="1950">
                <a:solidFill>
                  <a:schemeClr val="lt1"/>
                </a:solidFill>
                <a:latin typeface="Poppins"/>
                <a:ea typeface="Poppins"/>
                <a:cs typeface="Poppins"/>
                <a:sym typeface="Poppins"/>
              </a:rPr>
              <a:t>Rise is a program that finds promising young people and provides opportunity as </a:t>
            </a:r>
            <a:br>
              <a:rPr b="0" lang="en-GB" sz="1950">
                <a:solidFill>
                  <a:schemeClr val="lt1"/>
                </a:solidFill>
                <a:latin typeface="Poppins"/>
                <a:ea typeface="Poppins"/>
                <a:cs typeface="Poppins"/>
                <a:sym typeface="Poppins"/>
              </a:rPr>
            </a:br>
            <a:r>
              <a:rPr b="0" lang="en-GB" sz="1950">
                <a:solidFill>
                  <a:schemeClr val="lt1"/>
                </a:solidFill>
                <a:latin typeface="Poppins"/>
                <a:ea typeface="Poppins"/>
                <a:cs typeface="Poppins"/>
                <a:sym typeface="Poppins"/>
              </a:rPr>
              <a:t>they work to serve others.</a:t>
            </a:r>
            <a:endParaRPr sz="2000">
              <a:solidFill>
                <a:schemeClr val="lt1"/>
              </a:solidFill>
            </a:endParaRPr>
          </a:p>
        </p:txBody>
      </p:sp>
      <p:pic>
        <p:nvPicPr>
          <p:cNvPr id="186" name="Google Shape;186;p29"/>
          <p:cNvPicPr preferRelativeResize="0"/>
          <p:nvPr/>
        </p:nvPicPr>
        <p:blipFill rotWithShape="1">
          <a:blip r:embed="rId5">
            <a:alphaModFix/>
          </a:blip>
          <a:srcRect b="0" l="0" r="0" t="0"/>
          <a:stretch/>
        </p:blipFill>
        <p:spPr>
          <a:xfrm>
            <a:off x="547150" y="428300"/>
            <a:ext cx="1558175" cy="10387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30"/>
          <p:cNvSpPr txBox="1"/>
          <p:nvPr/>
        </p:nvSpPr>
        <p:spPr>
          <a:xfrm>
            <a:off x="5328300" y="1855900"/>
            <a:ext cx="32406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50"/>
              <a:buFont typeface="Arial"/>
              <a:buNone/>
            </a:pPr>
            <a:r>
              <a:rPr b="1" i="0" lang="en-GB" sz="1850" u="none" cap="none" strike="noStrike">
                <a:solidFill>
                  <a:schemeClr val="lt1"/>
                </a:solidFill>
                <a:latin typeface="Poppins"/>
                <a:ea typeface="Poppins"/>
                <a:cs typeface="Poppins"/>
                <a:sym typeface="Poppins"/>
              </a:rPr>
              <a:t>The world’s most important problems will be solved by the next generation of leaders. </a:t>
            </a:r>
            <a:endParaRPr b="0" i="0" sz="1150" u="none" cap="none" strike="noStrike">
              <a:solidFill>
                <a:schemeClr val="lt1"/>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150"/>
              <a:buFont typeface="Arial"/>
              <a:buNone/>
            </a:pPr>
            <a:r>
              <a:t/>
            </a:r>
            <a:endParaRPr b="0" i="0" sz="1150" u="none" cap="none" strike="noStrike">
              <a:solidFill>
                <a:schemeClr val="lt1"/>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150"/>
              <a:buFont typeface="Arial"/>
              <a:buNone/>
            </a:pPr>
            <a:r>
              <a:rPr b="0" i="0" lang="en-GB" sz="1150" u="none" cap="none" strike="noStrike">
                <a:solidFill>
                  <a:schemeClr val="lt1"/>
                </a:solidFill>
                <a:latin typeface="Poppins Light"/>
                <a:ea typeface="Poppins Light"/>
                <a:cs typeface="Poppins Light"/>
                <a:sym typeface="Poppins Light"/>
              </a:rPr>
              <a:t>If one person alone can change the world, imagine what a network of exceptional people can do together throughout their lives. </a:t>
            </a:r>
            <a:r>
              <a:rPr b="1" i="0" lang="en-GB" sz="1150" u="none" cap="none" strike="noStrike">
                <a:solidFill>
                  <a:schemeClr val="accent3"/>
                </a:solidFill>
                <a:latin typeface="Poppins"/>
                <a:ea typeface="Poppins"/>
                <a:cs typeface="Poppins"/>
                <a:sym typeface="Poppins"/>
              </a:rPr>
              <a:t>That is the vision of Rise.</a:t>
            </a:r>
            <a:endParaRPr b="1" i="0" sz="1150" u="none" cap="none" strike="noStrike">
              <a:solidFill>
                <a:schemeClr val="accent3"/>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150"/>
              <a:buFont typeface="Arial"/>
              <a:buNone/>
            </a:pPr>
            <a:r>
              <a:t/>
            </a:r>
            <a:endParaRPr b="0" i="0" sz="1150" u="none" cap="none" strike="noStrike">
              <a:solidFill>
                <a:schemeClr val="lt1"/>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150"/>
              <a:buFont typeface="Arial"/>
              <a:buNone/>
            </a:pPr>
            <a:r>
              <a:t/>
            </a:r>
            <a:endParaRPr b="0" i="0" sz="1150" u="none" cap="none" strike="noStrike">
              <a:solidFill>
                <a:schemeClr val="lt1"/>
              </a:solidFill>
              <a:latin typeface="Poppins Light"/>
              <a:ea typeface="Poppins Light"/>
              <a:cs typeface="Poppins Light"/>
              <a:sym typeface="Poppins Light"/>
            </a:endParaRPr>
          </a:p>
        </p:txBody>
      </p:sp>
      <p:pic>
        <p:nvPicPr>
          <p:cNvPr id="192" name="Google Shape;192;p30"/>
          <p:cNvPicPr preferRelativeResize="0"/>
          <p:nvPr>
            <p:ph idx="2" type="pic"/>
          </p:nvPr>
        </p:nvPicPr>
        <p:blipFill rotWithShape="1">
          <a:blip r:embed="rId4">
            <a:alphaModFix/>
          </a:blip>
          <a:srcRect b="0" l="50000" r="0" t="0"/>
          <a:stretch/>
        </p:blipFill>
        <p:spPr>
          <a:xfrm>
            <a:off x="0" y="0"/>
            <a:ext cx="4572000" cy="5143500"/>
          </a:xfrm>
          <a:prstGeom prst="rect">
            <a:avLst/>
          </a:prstGeom>
          <a:noFill/>
          <a:ln>
            <a:noFill/>
          </a:ln>
        </p:spPr>
      </p:pic>
      <p:pic>
        <p:nvPicPr>
          <p:cNvPr id="193" name="Google Shape;193;p30"/>
          <p:cNvPicPr preferRelativeResize="0"/>
          <p:nvPr/>
        </p:nvPicPr>
        <p:blipFill rotWithShape="1">
          <a:blip r:embed="rId5">
            <a:alphaModFix/>
          </a:blip>
          <a:srcRect b="0" l="0" r="0" t="0"/>
          <a:stretch/>
        </p:blipFill>
        <p:spPr>
          <a:xfrm>
            <a:off x="7460350" y="428300"/>
            <a:ext cx="1108550" cy="739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385225" y="3396875"/>
            <a:ext cx="5132700" cy="1362000"/>
          </a:xfrm>
          <a:prstGeom prst="rect">
            <a:avLst/>
          </a:prstGeom>
          <a:noFill/>
          <a:ln>
            <a:noFill/>
          </a:ln>
        </p:spPr>
        <p:txBody>
          <a:bodyPr anchorCtr="0" anchor="b" bIns="91425" lIns="91425" spcFirstLastPara="1" rIns="68475" wrap="square" tIns="91425">
            <a:noAutofit/>
          </a:bodyPr>
          <a:lstStyle/>
          <a:p>
            <a:pPr indent="0" lvl="0" marL="0" rtl="0" algn="l">
              <a:lnSpc>
                <a:spcPct val="80000"/>
              </a:lnSpc>
              <a:spcBef>
                <a:spcPts val="0"/>
              </a:spcBef>
              <a:spcAft>
                <a:spcPts val="0"/>
              </a:spcAft>
              <a:buSzPts val="7200"/>
              <a:buNone/>
            </a:pPr>
            <a:r>
              <a:rPr lang="en-GB" sz="6800">
                <a:solidFill>
                  <a:schemeClr val="accent3"/>
                </a:solidFill>
              </a:rPr>
              <a:t>Rise Applicant Benefits</a:t>
            </a:r>
            <a:endParaRPr sz="6800">
              <a:solidFill>
                <a:schemeClr val="accent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2"/>
          <p:cNvSpPr txBox="1"/>
          <p:nvPr>
            <p:ph type="title"/>
          </p:nvPr>
        </p:nvSpPr>
        <p:spPr>
          <a:xfrm>
            <a:off x="547150" y="538725"/>
            <a:ext cx="3543900" cy="154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GB" sz="3700">
                <a:latin typeface="Poppins"/>
                <a:ea typeface="Poppins"/>
                <a:cs typeface="Poppins"/>
                <a:sym typeface="Poppins"/>
              </a:rPr>
              <a:t>Everyone </a:t>
            </a:r>
            <a:br>
              <a:rPr lang="en-GB" sz="3700">
                <a:latin typeface="Poppins"/>
                <a:ea typeface="Poppins"/>
                <a:cs typeface="Poppins"/>
                <a:sym typeface="Poppins"/>
              </a:rPr>
            </a:br>
            <a:r>
              <a:rPr lang="en-GB" sz="3700">
                <a:latin typeface="Poppins"/>
                <a:ea typeface="Poppins"/>
                <a:cs typeface="Poppins"/>
                <a:sym typeface="Poppins"/>
              </a:rPr>
              <a:t>who applies…</a:t>
            </a:r>
            <a:endParaRPr sz="3700">
              <a:latin typeface="Poppins"/>
              <a:ea typeface="Poppins"/>
              <a:cs typeface="Poppins"/>
              <a:sym typeface="Poppins"/>
            </a:endParaRPr>
          </a:p>
        </p:txBody>
      </p:sp>
      <p:sp>
        <p:nvSpPr>
          <p:cNvPr id="204" name="Google Shape;204;p32"/>
          <p:cNvSpPr txBox="1"/>
          <p:nvPr>
            <p:ph idx="4294967295" type="body"/>
          </p:nvPr>
        </p:nvSpPr>
        <p:spPr>
          <a:xfrm>
            <a:off x="547150" y="2019300"/>
            <a:ext cx="3710400" cy="3124200"/>
          </a:xfrm>
          <a:prstGeom prst="rect">
            <a:avLst/>
          </a:prstGeom>
          <a:noFill/>
          <a:ln>
            <a:noFill/>
          </a:ln>
        </p:spPr>
        <p:txBody>
          <a:bodyPr anchorCtr="0" anchor="t" bIns="91425" lIns="91425" spcFirstLastPara="1" rIns="91425" wrap="square" tIns="91425">
            <a:noAutofit/>
          </a:bodyPr>
          <a:lstStyle/>
          <a:p>
            <a:pPr indent="-203200" lvl="0" marL="228600" rtl="0" algn="l">
              <a:lnSpc>
                <a:spcPct val="115000"/>
              </a:lnSpc>
              <a:spcBef>
                <a:spcPts val="0"/>
              </a:spcBef>
              <a:spcAft>
                <a:spcPts val="0"/>
              </a:spcAft>
              <a:buClr>
                <a:schemeClr val="lt1"/>
              </a:buClr>
              <a:buSzPts val="1400"/>
              <a:buChar char="•"/>
            </a:pPr>
            <a:r>
              <a:rPr lang="en-GB">
                <a:solidFill>
                  <a:schemeClr val="lt1"/>
                </a:solidFill>
              </a:rPr>
              <a:t>Joins a </a:t>
            </a:r>
            <a:r>
              <a:rPr b="1" lang="en-GB">
                <a:solidFill>
                  <a:schemeClr val="lt1"/>
                </a:solidFill>
                <a:latin typeface="Poppins"/>
                <a:ea typeface="Poppins"/>
                <a:cs typeface="Poppins"/>
                <a:sym typeface="Poppins"/>
              </a:rPr>
              <a:t>global community </a:t>
            </a:r>
            <a:r>
              <a:rPr lang="en-GB">
                <a:solidFill>
                  <a:schemeClr val="lt1"/>
                </a:solidFill>
              </a:rPr>
              <a:t>and can participate in the </a:t>
            </a:r>
            <a:r>
              <a:rPr b="1" lang="en-GB">
                <a:solidFill>
                  <a:schemeClr val="lt1"/>
                </a:solidFill>
                <a:latin typeface="Poppins"/>
                <a:ea typeface="Poppins"/>
                <a:cs typeface="Poppins"/>
                <a:sym typeface="Poppins"/>
              </a:rPr>
              <a:t>Rise Discord</a:t>
            </a:r>
            <a:endParaRPr b="1">
              <a:solidFill>
                <a:schemeClr val="lt1"/>
              </a:solidFill>
              <a:latin typeface="Poppins"/>
              <a:ea typeface="Poppins"/>
              <a:cs typeface="Poppins"/>
              <a:sym typeface="Poppins"/>
            </a:endParaRPr>
          </a:p>
          <a:p>
            <a:pPr indent="0" lvl="0" marL="457200" rtl="0" algn="l">
              <a:lnSpc>
                <a:spcPct val="115000"/>
              </a:lnSpc>
              <a:spcBef>
                <a:spcPts val="1000"/>
              </a:spcBef>
              <a:spcAft>
                <a:spcPts val="0"/>
              </a:spcAft>
              <a:buNone/>
            </a:pPr>
            <a:r>
              <a:t/>
            </a:r>
            <a:endParaRPr b="1">
              <a:solidFill>
                <a:schemeClr val="lt1"/>
              </a:solidFill>
              <a:latin typeface="Poppins"/>
              <a:ea typeface="Poppins"/>
              <a:cs typeface="Poppins"/>
              <a:sym typeface="Poppins"/>
            </a:endParaRPr>
          </a:p>
          <a:p>
            <a:pPr indent="-203200" lvl="0" marL="228600" rtl="0" algn="l">
              <a:lnSpc>
                <a:spcPct val="115000"/>
              </a:lnSpc>
              <a:spcBef>
                <a:spcPts val="1000"/>
              </a:spcBef>
              <a:spcAft>
                <a:spcPts val="0"/>
              </a:spcAft>
              <a:buClr>
                <a:schemeClr val="lt1"/>
              </a:buClr>
              <a:buSzPts val="1400"/>
              <a:buChar char="•"/>
            </a:pPr>
            <a:r>
              <a:rPr lang="en-GB">
                <a:solidFill>
                  <a:schemeClr val="lt1"/>
                </a:solidFill>
              </a:rPr>
              <a:t>Experiences </a:t>
            </a:r>
            <a:r>
              <a:rPr b="1" lang="en-GB">
                <a:solidFill>
                  <a:schemeClr val="lt1"/>
                </a:solidFill>
                <a:latin typeface="Poppins"/>
                <a:ea typeface="Poppins"/>
                <a:cs typeface="Poppins"/>
                <a:sym typeface="Poppins"/>
              </a:rPr>
              <a:t>project-based learning</a:t>
            </a:r>
            <a:r>
              <a:rPr lang="en-GB">
                <a:solidFill>
                  <a:schemeClr val="lt1"/>
                </a:solidFill>
              </a:rPr>
              <a:t> and </a:t>
            </a:r>
            <a:r>
              <a:rPr b="1" lang="en-GB">
                <a:solidFill>
                  <a:schemeClr val="lt1"/>
                </a:solidFill>
                <a:latin typeface="Poppins"/>
                <a:ea typeface="Poppins"/>
                <a:cs typeface="Poppins"/>
                <a:sym typeface="Poppins"/>
              </a:rPr>
              <a:t>human-centered design approaches</a:t>
            </a:r>
            <a:r>
              <a:rPr lang="en-GB">
                <a:solidFill>
                  <a:schemeClr val="lt1"/>
                </a:solidFill>
              </a:rPr>
              <a:t> for social impact</a:t>
            </a:r>
            <a:endParaRPr>
              <a:solidFill>
                <a:schemeClr val="lt1"/>
              </a:solidFill>
            </a:endParaRPr>
          </a:p>
          <a:p>
            <a:pPr indent="0" lvl="0" marL="457200" rtl="0" algn="l">
              <a:lnSpc>
                <a:spcPct val="115000"/>
              </a:lnSpc>
              <a:spcBef>
                <a:spcPts val="1000"/>
              </a:spcBef>
              <a:spcAft>
                <a:spcPts val="0"/>
              </a:spcAft>
              <a:buNone/>
            </a:pPr>
            <a:r>
              <a:t/>
            </a:r>
            <a:endParaRPr>
              <a:solidFill>
                <a:schemeClr val="lt1"/>
              </a:solidFill>
            </a:endParaRPr>
          </a:p>
          <a:p>
            <a:pPr indent="-203200" lvl="0" marL="228600" rtl="0" algn="l">
              <a:lnSpc>
                <a:spcPct val="115000"/>
              </a:lnSpc>
              <a:spcBef>
                <a:spcPts val="1000"/>
              </a:spcBef>
              <a:spcAft>
                <a:spcPts val="1000"/>
              </a:spcAft>
              <a:buClr>
                <a:schemeClr val="lt1"/>
              </a:buClr>
              <a:buSzPts val="1400"/>
              <a:buChar char="•"/>
            </a:pPr>
            <a:r>
              <a:rPr lang="en-GB">
                <a:solidFill>
                  <a:schemeClr val="lt1"/>
                </a:solidFill>
              </a:rPr>
              <a:t>Learns about </a:t>
            </a:r>
            <a:r>
              <a:rPr b="1" lang="en-GB">
                <a:solidFill>
                  <a:schemeClr val="lt1"/>
                </a:solidFill>
                <a:latin typeface="Poppins"/>
                <a:ea typeface="Poppins"/>
                <a:cs typeface="Poppins"/>
                <a:sym typeface="Poppins"/>
              </a:rPr>
              <a:t>opportunities from our partners</a:t>
            </a:r>
            <a:endParaRPr b="1">
              <a:solidFill>
                <a:schemeClr val="lt1"/>
              </a:solidFill>
              <a:latin typeface="Poppins"/>
              <a:ea typeface="Poppins"/>
              <a:cs typeface="Poppins"/>
              <a:sym typeface="Poppins"/>
            </a:endParaRPr>
          </a:p>
        </p:txBody>
      </p:sp>
      <p:pic>
        <p:nvPicPr>
          <p:cNvPr id="205" name="Google Shape;205;p32"/>
          <p:cNvPicPr preferRelativeResize="0"/>
          <p:nvPr>
            <p:ph idx="2" type="pic"/>
          </p:nvPr>
        </p:nvPicPr>
        <p:blipFill rotWithShape="1">
          <a:blip r:embed="rId3">
            <a:alphaModFix/>
          </a:blip>
          <a:srcRect b="0" l="50000" r="0" t="0"/>
          <a:stretch/>
        </p:blipFill>
        <p:spPr>
          <a:xfrm>
            <a:off x="4572000" y="0"/>
            <a:ext cx="4572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ph idx="4294967295" type="body"/>
          </p:nvPr>
        </p:nvSpPr>
        <p:spPr>
          <a:xfrm>
            <a:off x="525600" y="2123825"/>
            <a:ext cx="3058500" cy="252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SzPts val="1400"/>
              <a:buNone/>
            </a:pPr>
            <a:r>
              <a:rPr lang="en-GB" sz="1800">
                <a:solidFill>
                  <a:schemeClr val="lt1"/>
                </a:solidFill>
              </a:rPr>
              <a:t>Applicants for the 2024 cohort must be </a:t>
            </a:r>
            <a:r>
              <a:rPr b="1" lang="en-GB" sz="1800">
                <a:solidFill>
                  <a:schemeClr val="lt1"/>
                </a:solidFill>
                <a:latin typeface="Poppins"/>
                <a:ea typeface="Poppins"/>
                <a:cs typeface="Poppins"/>
                <a:sym typeface="Poppins"/>
              </a:rPr>
              <a:t>between the ages of 15 and 17</a:t>
            </a:r>
            <a:r>
              <a:rPr lang="en-GB" sz="1800">
                <a:solidFill>
                  <a:schemeClr val="lt1"/>
                </a:solidFill>
              </a:rPr>
              <a:t> </a:t>
            </a:r>
            <a:r>
              <a:rPr b="1" lang="en-GB" sz="1800">
                <a:solidFill>
                  <a:schemeClr val="lt1"/>
                </a:solidFill>
                <a:latin typeface="Poppins"/>
                <a:ea typeface="Poppins"/>
                <a:cs typeface="Poppins"/>
                <a:sym typeface="Poppins"/>
              </a:rPr>
              <a:t>as of July 1, 2024</a:t>
            </a:r>
            <a:r>
              <a:rPr lang="en-GB" sz="1800">
                <a:solidFill>
                  <a:schemeClr val="lt1"/>
                </a:solidFill>
              </a:rPr>
              <a:t>, meaning they are born on or between July 2, 2006 </a:t>
            </a:r>
            <a:br>
              <a:rPr lang="en-GB" sz="1800">
                <a:solidFill>
                  <a:schemeClr val="lt1"/>
                </a:solidFill>
              </a:rPr>
            </a:br>
            <a:r>
              <a:rPr lang="en-GB" sz="1800">
                <a:solidFill>
                  <a:schemeClr val="lt1"/>
                </a:solidFill>
              </a:rPr>
              <a:t>and July 1, 2009.</a:t>
            </a:r>
            <a:endParaRPr sz="1800">
              <a:solidFill>
                <a:schemeClr val="lt1"/>
              </a:solidFill>
            </a:endParaRPr>
          </a:p>
        </p:txBody>
      </p:sp>
      <p:sp>
        <p:nvSpPr>
          <p:cNvPr id="211" name="Google Shape;211;p33"/>
          <p:cNvSpPr txBox="1"/>
          <p:nvPr>
            <p:ph idx="4294967295" type="title"/>
          </p:nvPr>
        </p:nvSpPr>
        <p:spPr>
          <a:xfrm>
            <a:off x="525600" y="746100"/>
            <a:ext cx="3912900" cy="4980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3000"/>
              <a:buNone/>
            </a:pPr>
            <a:r>
              <a:rPr lang="en-GB" sz="3300">
                <a:solidFill>
                  <a:schemeClr val="accent3"/>
                </a:solidFill>
              </a:rPr>
              <a:t>Eligibility</a:t>
            </a:r>
            <a:br>
              <a:rPr lang="en-GB" sz="3300">
                <a:solidFill>
                  <a:schemeClr val="accent3"/>
                </a:solidFill>
              </a:rPr>
            </a:br>
            <a:r>
              <a:rPr lang="en-GB" sz="3300">
                <a:solidFill>
                  <a:schemeClr val="accent3"/>
                </a:solidFill>
              </a:rPr>
              <a:t>Requirements</a:t>
            </a:r>
            <a:endParaRPr sz="3300">
              <a:solidFill>
                <a:schemeClr val="accent3"/>
              </a:solidFill>
            </a:endParaRPr>
          </a:p>
        </p:txBody>
      </p:sp>
      <p:pic>
        <p:nvPicPr>
          <p:cNvPr id="212" name="Google Shape;212;p33"/>
          <p:cNvPicPr preferRelativeResize="0"/>
          <p:nvPr>
            <p:ph idx="2" type="pic"/>
          </p:nvPr>
        </p:nvPicPr>
        <p:blipFill rotWithShape="1">
          <a:blip r:embed="rId3">
            <a:alphaModFix/>
          </a:blip>
          <a:srcRect b="0" l="20936" r="12662" t="0"/>
          <a:stretch/>
        </p:blipFill>
        <p:spPr>
          <a:xfrm>
            <a:off x="4020100" y="0"/>
            <a:ext cx="5123901" cy="5143501"/>
          </a:xfrm>
          <a:prstGeom prst="rect">
            <a:avLst/>
          </a:prstGeom>
          <a:noFill/>
          <a:ln>
            <a:noFill/>
          </a:ln>
        </p:spPr>
      </p:pic>
      <p:pic>
        <p:nvPicPr>
          <p:cNvPr id="213" name="Google Shape;213;p33"/>
          <p:cNvPicPr preferRelativeResize="0"/>
          <p:nvPr/>
        </p:nvPicPr>
        <p:blipFill rotWithShape="1">
          <a:blip r:embed="rId4">
            <a:alphaModFix/>
          </a:blip>
          <a:srcRect b="0" l="16003" r="13185" t="5464"/>
          <a:stretch/>
        </p:blipFill>
        <p:spPr>
          <a:xfrm>
            <a:off x="4020100" y="0"/>
            <a:ext cx="5123901"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4"/>
          <p:cNvSpPr txBox="1"/>
          <p:nvPr>
            <p:ph type="title"/>
          </p:nvPr>
        </p:nvSpPr>
        <p:spPr>
          <a:xfrm>
            <a:off x="385225" y="3396875"/>
            <a:ext cx="5132700" cy="1362000"/>
          </a:xfrm>
          <a:prstGeom prst="rect">
            <a:avLst/>
          </a:prstGeom>
          <a:noFill/>
          <a:ln>
            <a:noFill/>
          </a:ln>
        </p:spPr>
        <p:txBody>
          <a:bodyPr anchorCtr="0" anchor="b" bIns="91425" lIns="91425" spcFirstLastPara="1" rIns="68475" wrap="square" tIns="91425">
            <a:noAutofit/>
          </a:bodyPr>
          <a:lstStyle/>
          <a:p>
            <a:pPr indent="0" lvl="0" marL="0" rtl="0" algn="l">
              <a:lnSpc>
                <a:spcPct val="80000"/>
              </a:lnSpc>
              <a:spcBef>
                <a:spcPts val="0"/>
              </a:spcBef>
              <a:spcAft>
                <a:spcPts val="0"/>
              </a:spcAft>
              <a:buSzPts val="7200"/>
              <a:buNone/>
            </a:pPr>
            <a:r>
              <a:rPr lang="en-GB" sz="6800">
                <a:solidFill>
                  <a:schemeClr val="accent3"/>
                </a:solidFill>
              </a:rPr>
              <a:t>Rise Winner Benefits</a:t>
            </a:r>
            <a:endParaRPr sz="6800">
              <a:solidFill>
                <a:schemeClr val="accent3"/>
              </a:solidFill>
            </a:endParaRPr>
          </a:p>
        </p:txBody>
      </p:sp>
      <p:sp>
        <p:nvSpPr>
          <p:cNvPr id="219" name="Google Shape;219;p34"/>
          <p:cNvSpPr txBox="1"/>
          <p:nvPr/>
        </p:nvSpPr>
        <p:spPr>
          <a:xfrm>
            <a:off x="5177725" y="2256950"/>
            <a:ext cx="3493200" cy="2369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50"/>
              <a:buFont typeface="Arial"/>
              <a:buNone/>
            </a:pPr>
            <a:r>
              <a:t/>
            </a:r>
            <a:endParaRPr b="0" i="0" sz="1550" u="none" cap="none" strike="noStrike">
              <a:solidFill>
                <a:schemeClr val="lt1"/>
              </a:solidFill>
              <a:latin typeface="Poppins Light"/>
              <a:ea typeface="Poppins Light"/>
              <a:cs typeface="Poppins Light"/>
              <a:sym typeface="Poppi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5"/>
          <p:cNvSpPr txBox="1"/>
          <p:nvPr>
            <p:ph idx="4294967295" type="subTitle"/>
          </p:nvPr>
        </p:nvSpPr>
        <p:spPr>
          <a:xfrm>
            <a:off x="377625" y="983100"/>
            <a:ext cx="3951600" cy="3177300"/>
          </a:xfrm>
          <a:prstGeom prst="rect">
            <a:avLst/>
          </a:prstGeom>
          <a:noFill/>
          <a:ln>
            <a:noFill/>
          </a:ln>
        </p:spPr>
        <p:txBody>
          <a:bodyPr anchorCtr="0" anchor="ctr" bIns="91425" lIns="228600" spcFirstLastPara="1" rIns="91425" wrap="square" tIns="91425">
            <a:noAutofit/>
          </a:bodyPr>
          <a:lstStyle/>
          <a:p>
            <a:pPr indent="-127000" lvl="0" marL="114300" marR="0" rtl="0" algn="l">
              <a:lnSpc>
                <a:spcPct val="115000"/>
              </a:lnSpc>
              <a:spcBef>
                <a:spcPts val="0"/>
              </a:spcBef>
              <a:spcAft>
                <a:spcPts val="0"/>
              </a:spcAft>
              <a:buClr>
                <a:schemeClr val="lt1"/>
              </a:buClr>
              <a:buSzPts val="1400"/>
              <a:buFont typeface="Poppins"/>
              <a:buChar char="●"/>
            </a:pPr>
            <a:r>
              <a:rPr b="0" i="0" lang="en-GB" u="none" cap="none" strike="noStrike">
                <a:solidFill>
                  <a:schemeClr val="lt1"/>
                </a:solidFill>
                <a:latin typeface="Poppins"/>
                <a:ea typeface="Poppins"/>
                <a:cs typeface="Poppins"/>
                <a:sym typeface="Poppins"/>
              </a:rPr>
              <a:t>Attend </a:t>
            </a:r>
            <a:r>
              <a:rPr b="1" i="0" lang="en-GB" u="none" cap="none" strike="noStrike">
                <a:solidFill>
                  <a:schemeClr val="accent3"/>
                </a:solidFill>
                <a:latin typeface="Poppins"/>
                <a:ea typeface="Poppins"/>
                <a:cs typeface="Poppins"/>
                <a:sym typeface="Poppins"/>
              </a:rPr>
              <a:t>Residential Summit</a:t>
            </a:r>
            <a:r>
              <a:rPr b="1" i="0" lang="en-GB" u="none" cap="none" strike="noStrike">
                <a:solidFill>
                  <a:schemeClr val="lt1"/>
                </a:solidFill>
                <a:latin typeface="Poppins"/>
                <a:ea typeface="Poppins"/>
                <a:cs typeface="Poppins"/>
                <a:sym typeface="Poppins"/>
              </a:rPr>
              <a:t> </a:t>
            </a:r>
            <a:r>
              <a:rPr b="0" i="0" lang="en-GB" u="none" cap="none" strike="noStrike">
                <a:solidFill>
                  <a:schemeClr val="lt1"/>
                </a:solidFill>
                <a:latin typeface="Poppins"/>
                <a:ea typeface="Poppins"/>
                <a:cs typeface="Poppins"/>
                <a:sym typeface="Poppins"/>
              </a:rPr>
              <a:t>with other Rise Global Winners from their cohort</a:t>
            </a:r>
            <a:endParaRPr b="0" i="0" u="none" cap="none" strike="noStrike">
              <a:solidFill>
                <a:schemeClr val="lt1"/>
              </a:solidFill>
              <a:latin typeface="Poppins"/>
              <a:ea typeface="Poppins"/>
              <a:cs typeface="Poppins"/>
              <a:sym typeface="Poppins"/>
            </a:endParaRPr>
          </a:p>
          <a:p>
            <a:pPr indent="-127000" lvl="0" marL="114300" marR="0" rtl="0" algn="l">
              <a:lnSpc>
                <a:spcPct val="115000"/>
              </a:lnSpc>
              <a:spcBef>
                <a:spcPts val="1000"/>
              </a:spcBef>
              <a:spcAft>
                <a:spcPts val="0"/>
              </a:spcAft>
              <a:buClr>
                <a:schemeClr val="lt1"/>
              </a:buClr>
              <a:buSzPts val="1400"/>
              <a:buFont typeface="Poppins"/>
              <a:buChar char="●"/>
            </a:pPr>
            <a:r>
              <a:rPr b="0" i="0" lang="en-GB" u="none" cap="none" strike="noStrike">
                <a:solidFill>
                  <a:schemeClr val="lt1"/>
                </a:solidFill>
                <a:latin typeface="Poppins"/>
                <a:ea typeface="Poppins"/>
                <a:cs typeface="Poppins"/>
                <a:sym typeface="Poppins"/>
              </a:rPr>
              <a:t>Opportunity to apply for a four-year, post-secondary</a:t>
            </a:r>
            <a:r>
              <a:rPr b="1" i="0" lang="en-GB" u="none" cap="none" strike="noStrike">
                <a:solidFill>
                  <a:schemeClr val="lt1"/>
                </a:solidFill>
                <a:latin typeface="Poppins"/>
                <a:ea typeface="Poppins"/>
                <a:cs typeface="Poppins"/>
                <a:sym typeface="Poppins"/>
              </a:rPr>
              <a:t> </a:t>
            </a:r>
            <a:r>
              <a:rPr b="1" i="0" lang="en-GB" u="none" cap="none" strike="noStrike">
                <a:solidFill>
                  <a:schemeClr val="accent3"/>
                </a:solidFill>
                <a:latin typeface="Poppins"/>
                <a:ea typeface="Poppins"/>
                <a:cs typeface="Poppins"/>
                <a:sym typeface="Poppins"/>
              </a:rPr>
              <a:t>needs-based</a:t>
            </a:r>
            <a:r>
              <a:rPr b="0" i="0" lang="en-GB" u="none" cap="none" strike="noStrike">
                <a:solidFill>
                  <a:schemeClr val="accent3"/>
                </a:solidFill>
                <a:latin typeface="Poppins"/>
                <a:ea typeface="Poppins"/>
                <a:cs typeface="Poppins"/>
                <a:sym typeface="Poppins"/>
              </a:rPr>
              <a:t> </a:t>
            </a:r>
            <a:r>
              <a:rPr b="1" i="0" lang="en-GB" u="none" cap="none" strike="noStrike">
                <a:solidFill>
                  <a:schemeClr val="accent3"/>
                </a:solidFill>
                <a:latin typeface="Poppins"/>
                <a:ea typeface="Poppins"/>
                <a:cs typeface="Poppins"/>
                <a:sym typeface="Poppins"/>
              </a:rPr>
              <a:t>higher education scholarship</a:t>
            </a:r>
            <a:endParaRPr b="0" i="0" u="none" cap="none" strike="noStrike">
              <a:solidFill>
                <a:schemeClr val="accent3"/>
              </a:solidFill>
              <a:latin typeface="Poppins"/>
              <a:ea typeface="Poppins"/>
              <a:cs typeface="Poppins"/>
              <a:sym typeface="Poppins"/>
            </a:endParaRPr>
          </a:p>
          <a:p>
            <a:pPr indent="-127000" lvl="0" marL="114300" marR="0" rtl="0" algn="l">
              <a:lnSpc>
                <a:spcPct val="115000"/>
              </a:lnSpc>
              <a:spcBef>
                <a:spcPts val="1000"/>
              </a:spcBef>
              <a:spcAft>
                <a:spcPts val="0"/>
              </a:spcAft>
              <a:buClr>
                <a:schemeClr val="lt1"/>
              </a:buClr>
              <a:buSzPts val="1400"/>
              <a:buFont typeface="Poppins"/>
              <a:buChar char="●"/>
            </a:pPr>
            <a:r>
              <a:rPr b="0" i="0" lang="en-GB" u="none" cap="none" strike="noStrike">
                <a:solidFill>
                  <a:schemeClr val="lt1"/>
                </a:solidFill>
                <a:latin typeface="Poppins"/>
                <a:ea typeface="Poppins"/>
                <a:cs typeface="Poppins"/>
                <a:sym typeface="Poppins"/>
              </a:rPr>
              <a:t>Chance to apply for </a:t>
            </a:r>
            <a:r>
              <a:rPr b="1" i="0" lang="en-GB" u="none" cap="none" strike="noStrike">
                <a:solidFill>
                  <a:schemeClr val="accent3"/>
                </a:solidFill>
                <a:latin typeface="Poppins"/>
                <a:ea typeface="Poppins"/>
                <a:cs typeface="Poppins"/>
                <a:sym typeface="Poppins"/>
              </a:rPr>
              <a:t>funding for innovative ideas</a:t>
            </a:r>
            <a:r>
              <a:rPr b="0" i="0" lang="en-GB" u="none" cap="none" strike="noStrike">
                <a:solidFill>
                  <a:schemeClr val="lt1"/>
                </a:solidFill>
                <a:latin typeface="Poppins"/>
                <a:ea typeface="Poppins"/>
                <a:cs typeface="Poppins"/>
                <a:sym typeface="Poppins"/>
              </a:rPr>
              <a:t> on a competitive basis</a:t>
            </a:r>
            <a:endParaRPr b="0" i="0" u="none" cap="none" strike="noStrike">
              <a:solidFill>
                <a:schemeClr val="lt1"/>
              </a:solidFill>
              <a:latin typeface="Poppins"/>
              <a:ea typeface="Poppins"/>
              <a:cs typeface="Poppins"/>
              <a:sym typeface="Poppins"/>
            </a:endParaRPr>
          </a:p>
          <a:p>
            <a:pPr indent="-127000" lvl="0" marL="114300" marR="0" rtl="0" algn="l">
              <a:lnSpc>
                <a:spcPct val="115000"/>
              </a:lnSpc>
              <a:spcBef>
                <a:spcPts val="1000"/>
              </a:spcBef>
              <a:spcAft>
                <a:spcPts val="0"/>
              </a:spcAft>
              <a:buClr>
                <a:schemeClr val="lt1"/>
              </a:buClr>
              <a:buSzPts val="1400"/>
              <a:buFont typeface="Poppins"/>
              <a:buChar char="●"/>
            </a:pPr>
            <a:r>
              <a:rPr b="0" i="0" lang="en-GB" u="none" cap="none" strike="noStrike">
                <a:solidFill>
                  <a:schemeClr val="lt1"/>
                </a:solidFill>
                <a:latin typeface="Poppins"/>
                <a:ea typeface="Poppins"/>
                <a:cs typeface="Poppins"/>
                <a:sym typeface="Poppins"/>
              </a:rPr>
              <a:t>Access to our </a:t>
            </a:r>
            <a:r>
              <a:rPr b="1" i="0" lang="en-GB" u="none" cap="none" strike="noStrike">
                <a:solidFill>
                  <a:schemeClr val="accent3"/>
                </a:solidFill>
                <a:latin typeface="Poppins"/>
                <a:ea typeface="Poppins"/>
                <a:cs typeface="Poppins"/>
                <a:sym typeface="Poppins"/>
              </a:rPr>
              <a:t>network</a:t>
            </a:r>
            <a:r>
              <a:rPr b="1" i="0" lang="en-GB" u="none" cap="none" strike="noStrike">
                <a:solidFill>
                  <a:schemeClr val="lt1"/>
                </a:solidFill>
                <a:latin typeface="Poppins"/>
                <a:ea typeface="Poppins"/>
                <a:cs typeface="Poppins"/>
                <a:sym typeface="Poppins"/>
              </a:rPr>
              <a:t> </a:t>
            </a:r>
            <a:r>
              <a:rPr b="0" i="0" lang="en-GB" u="none" cap="none" strike="noStrike">
                <a:solidFill>
                  <a:schemeClr val="lt1"/>
                </a:solidFill>
                <a:latin typeface="Poppins"/>
                <a:ea typeface="Poppins"/>
                <a:cs typeface="Poppins"/>
                <a:sym typeface="Poppins"/>
              </a:rPr>
              <a:t>connecting Rise Global Winners, community members, and partner organizations</a:t>
            </a:r>
            <a:endParaRPr b="0" i="0" u="none" cap="none" strike="noStrike">
              <a:solidFill>
                <a:schemeClr val="lt1"/>
              </a:solidFill>
              <a:latin typeface="Poppins"/>
              <a:ea typeface="Poppins"/>
              <a:cs typeface="Poppins"/>
              <a:sym typeface="Poppins"/>
            </a:endParaRPr>
          </a:p>
          <a:p>
            <a:pPr indent="-127000" lvl="0" marL="114300" marR="0" rtl="0" algn="l">
              <a:lnSpc>
                <a:spcPct val="115000"/>
              </a:lnSpc>
              <a:spcBef>
                <a:spcPts val="1000"/>
              </a:spcBef>
              <a:spcAft>
                <a:spcPts val="0"/>
              </a:spcAft>
              <a:buClr>
                <a:schemeClr val="lt1"/>
              </a:buClr>
              <a:buSzPts val="1400"/>
              <a:buFont typeface="Poppins"/>
              <a:buChar char="●"/>
            </a:pPr>
            <a:r>
              <a:rPr b="0" i="0" lang="en-GB" u="none" cap="none" strike="noStrike">
                <a:solidFill>
                  <a:schemeClr val="lt1"/>
                </a:solidFill>
                <a:latin typeface="Poppins"/>
                <a:ea typeface="Poppins"/>
                <a:cs typeface="Poppins"/>
                <a:sym typeface="Poppins"/>
              </a:rPr>
              <a:t>Receive starter </a:t>
            </a:r>
            <a:r>
              <a:rPr b="1" i="0" lang="en-GB" u="none" cap="none" strike="noStrike">
                <a:solidFill>
                  <a:schemeClr val="accent3"/>
                </a:solidFill>
                <a:latin typeface="Poppins"/>
                <a:ea typeface="Poppins"/>
                <a:cs typeface="Poppins"/>
                <a:sym typeface="Poppins"/>
              </a:rPr>
              <a:t>technology packages</a:t>
            </a:r>
            <a:r>
              <a:rPr b="0" i="0" lang="en-GB" u="none" cap="none" strike="noStrike">
                <a:solidFill>
                  <a:schemeClr val="lt1"/>
                </a:solidFill>
                <a:latin typeface="Poppins"/>
                <a:ea typeface="Poppins"/>
                <a:cs typeface="Poppins"/>
                <a:sym typeface="Poppins"/>
              </a:rPr>
              <a:t>, such as laptops or tablets</a:t>
            </a:r>
            <a:endParaRPr b="0" i="0" u="none" cap="none" strike="noStrike">
              <a:solidFill>
                <a:schemeClr val="lt1"/>
              </a:solidFill>
              <a:latin typeface="Poppins"/>
              <a:ea typeface="Poppins"/>
              <a:cs typeface="Poppins"/>
              <a:sym typeface="Poppins"/>
            </a:endParaRPr>
          </a:p>
          <a:p>
            <a:pPr indent="0" lvl="0" marL="457200" marR="0" rtl="0" algn="l">
              <a:lnSpc>
                <a:spcPct val="115000"/>
              </a:lnSpc>
              <a:spcBef>
                <a:spcPts val="1000"/>
              </a:spcBef>
              <a:spcAft>
                <a:spcPts val="1000"/>
              </a:spcAft>
              <a:buNone/>
            </a:pPr>
            <a:r>
              <a:t/>
            </a:r>
            <a:endParaRPr b="0" i="0" sz="1200" u="none" cap="none" strike="noStrike">
              <a:solidFill>
                <a:schemeClr val="lt1"/>
              </a:solidFill>
              <a:latin typeface="Poppins"/>
              <a:ea typeface="Poppins"/>
              <a:cs typeface="Poppins"/>
              <a:sym typeface="Poppins"/>
            </a:endParaRPr>
          </a:p>
        </p:txBody>
      </p:sp>
      <p:pic>
        <p:nvPicPr>
          <p:cNvPr id="225" name="Google Shape;225;p35"/>
          <p:cNvPicPr preferRelativeResize="0"/>
          <p:nvPr/>
        </p:nvPicPr>
        <p:blipFill rotWithShape="1">
          <a:blip r:embed="rId3">
            <a:alphaModFix/>
          </a:blip>
          <a:srcRect b="0" l="50000" r="0" t="0"/>
          <a:stretch/>
        </p:blipFill>
        <p:spPr>
          <a:xfrm>
            <a:off x="4572000" y="0"/>
            <a:ext cx="4572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6"/>
          <p:cNvSpPr txBox="1"/>
          <p:nvPr>
            <p:ph type="title"/>
          </p:nvPr>
        </p:nvSpPr>
        <p:spPr>
          <a:xfrm>
            <a:off x="173750" y="191725"/>
            <a:ext cx="2798100" cy="1390500"/>
          </a:xfrm>
          <a:prstGeom prst="rect">
            <a:avLst/>
          </a:prstGeom>
          <a:noFill/>
          <a:ln>
            <a:noFill/>
          </a:ln>
        </p:spPr>
        <p:txBody>
          <a:bodyPr anchorCtr="0" anchor="t" bIns="91425" lIns="91425" spcFirstLastPara="1" rIns="91425" wrap="square" tIns="91425">
            <a:noAutofit/>
          </a:bodyPr>
          <a:lstStyle/>
          <a:p>
            <a:pPr indent="0" lvl="0" marL="0" rtl="0" algn="r">
              <a:lnSpc>
                <a:spcPct val="95000"/>
              </a:lnSpc>
              <a:spcBef>
                <a:spcPts val="0"/>
              </a:spcBef>
              <a:spcAft>
                <a:spcPts val="0"/>
              </a:spcAft>
              <a:buSzPts val="2800"/>
              <a:buNone/>
            </a:pPr>
            <a:r>
              <a:rPr lang="en-GB" sz="3400">
                <a:solidFill>
                  <a:schemeClr val="accent3"/>
                </a:solidFill>
              </a:rPr>
              <a:t>The Rise Residential Summit</a:t>
            </a:r>
            <a:endParaRPr sz="3400">
              <a:solidFill>
                <a:schemeClr val="accent3"/>
              </a:solidFill>
            </a:endParaRPr>
          </a:p>
        </p:txBody>
      </p:sp>
      <p:sp>
        <p:nvSpPr>
          <p:cNvPr id="231" name="Google Shape;231;p36"/>
          <p:cNvSpPr txBox="1"/>
          <p:nvPr>
            <p:ph idx="1" type="body"/>
          </p:nvPr>
        </p:nvSpPr>
        <p:spPr>
          <a:xfrm>
            <a:off x="3328450" y="191725"/>
            <a:ext cx="5257800" cy="19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GB" sz="1300"/>
              <a:t>All Rise Global Winners receive an invitation to attend a </a:t>
            </a:r>
            <a:r>
              <a:rPr b="1" lang="en-GB" sz="1300">
                <a:latin typeface="Poppins"/>
                <a:ea typeface="Poppins"/>
                <a:cs typeface="Poppins"/>
                <a:sym typeface="Poppins"/>
              </a:rPr>
              <a:t>fully-funded, residential summit</a:t>
            </a:r>
            <a:r>
              <a:rPr lang="en-GB" sz="1300"/>
              <a:t>.  </a:t>
            </a:r>
            <a:endParaRPr sz="1300"/>
          </a:p>
          <a:p>
            <a:pPr indent="0" lvl="0" marL="0" rtl="0" algn="l">
              <a:lnSpc>
                <a:spcPct val="115000"/>
              </a:lnSpc>
              <a:spcBef>
                <a:spcPts val="1200"/>
              </a:spcBef>
              <a:spcAft>
                <a:spcPts val="0"/>
              </a:spcAft>
              <a:buSzPts val="1400"/>
              <a:buNone/>
            </a:pPr>
            <a:r>
              <a:rPr lang="en-GB" sz="1300"/>
              <a:t>During the Summit, our cohorts work together in-person to find solutions for society’s most pressing problems. </a:t>
            </a:r>
            <a:endParaRPr sz="1300"/>
          </a:p>
          <a:p>
            <a:pPr indent="0" lvl="0" marL="0" rtl="0" algn="l">
              <a:lnSpc>
                <a:spcPct val="115000"/>
              </a:lnSpc>
              <a:spcBef>
                <a:spcPts val="1200"/>
              </a:spcBef>
              <a:spcAft>
                <a:spcPts val="1200"/>
              </a:spcAft>
              <a:buSzPts val="1400"/>
              <a:buNone/>
            </a:pPr>
            <a:r>
              <a:rPr lang="en-GB" sz="1300"/>
              <a:t>Summits have been held in </a:t>
            </a:r>
            <a:r>
              <a:rPr b="1" lang="en-GB" sz="1300">
                <a:latin typeface="Poppins"/>
                <a:ea typeface="Poppins"/>
                <a:cs typeface="Poppins"/>
                <a:sym typeface="Poppins"/>
              </a:rPr>
              <a:t>Cape Town, South Africa </a:t>
            </a:r>
            <a:r>
              <a:rPr lang="en-GB" sz="1300"/>
              <a:t>and in </a:t>
            </a:r>
            <a:r>
              <a:rPr b="1" lang="en-GB" sz="1300">
                <a:latin typeface="Poppins"/>
                <a:ea typeface="Poppins"/>
                <a:cs typeface="Poppins"/>
                <a:sym typeface="Poppins"/>
              </a:rPr>
              <a:t>London and Oxford, UK. </a:t>
            </a:r>
            <a:r>
              <a:rPr lang="en-GB" sz="1300"/>
              <a:t>While there, they built community, learned from experts, and completed Capstone projects.</a:t>
            </a:r>
            <a:endParaRPr sz="1300"/>
          </a:p>
        </p:txBody>
      </p:sp>
      <p:pic>
        <p:nvPicPr>
          <p:cNvPr id="232" name="Google Shape;232;p36"/>
          <p:cNvPicPr preferRelativeResize="0"/>
          <p:nvPr/>
        </p:nvPicPr>
        <p:blipFill rotWithShape="1">
          <a:blip r:embed="rId3">
            <a:alphaModFix/>
          </a:blip>
          <a:srcRect b="2531" l="17389" r="17649" t="18597"/>
          <a:stretch/>
        </p:blipFill>
        <p:spPr>
          <a:xfrm>
            <a:off x="2314575" y="2522775"/>
            <a:ext cx="3238502" cy="2620725"/>
          </a:xfrm>
          <a:prstGeom prst="rect">
            <a:avLst/>
          </a:prstGeom>
          <a:noFill/>
          <a:ln>
            <a:noFill/>
          </a:ln>
        </p:spPr>
      </p:pic>
      <p:pic>
        <p:nvPicPr>
          <p:cNvPr id="233" name="Google Shape;233;p36"/>
          <p:cNvPicPr preferRelativeResize="0"/>
          <p:nvPr/>
        </p:nvPicPr>
        <p:blipFill rotWithShape="1">
          <a:blip r:embed="rId4">
            <a:alphaModFix/>
          </a:blip>
          <a:srcRect b="0" l="21713" r="21713" t="0"/>
          <a:stretch/>
        </p:blipFill>
        <p:spPr>
          <a:xfrm>
            <a:off x="-12" y="2522775"/>
            <a:ext cx="2238377" cy="2620724"/>
          </a:xfrm>
          <a:prstGeom prst="rect">
            <a:avLst/>
          </a:prstGeom>
          <a:noFill/>
          <a:ln>
            <a:noFill/>
          </a:ln>
        </p:spPr>
      </p:pic>
      <p:pic>
        <p:nvPicPr>
          <p:cNvPr id="234" name="Google Shape;234;p36"/>
          <p:cNvPicPr preferRelativeResize="0"/>
          <p:nvPr/>
        </p:nvPicPr>
        <p:blipFill rotWithShape="1">
          <a:blip r:embed="rId5">
            <a:alphaModFix/>
          </a:blip>
          <a:srcRect b="0" l="5587" r="5578" t="0"/>
          <a:stretch/>
        </p:blipFill>
        <p:spPr>
          <a:xfrm>
            <a:off x="5629275" y="2505150"/>
            <a:ext cx="3514724" cy="26207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ise Theme">
  <a:themeElements>
    <a:clrScheme name="Simple Light">
      <a:dk1>
        <a:srgbClr val="2F4166"/>
      </a:dk1>
      <a:lt1>
        <a:srgbClr val="FFFFFF"/>
      </a:lt1>
      <a:dk2>
        <a:srgbClr val="595959"/>
      </a:dk2>
      <a:lt2>
        <a:srgbClr val="EEEEEE"/>
      </a:lt2>
      <a:accent1>
        <a:srgbClr val="235EA0"/>
      </a:accent1>
      <a:accent2>
        <a:srgbClr val="80C3C4"/>
      </a:accent2>
      <a:accent3>
        <a:srgbClr val="F7CB47"/>
      </a:accent3>
      <a:accent4>
        <a:srgbClr val="595959"/>
      </a:accent4>
      <a:accent5>
        <a:srgbClr val="C2C2C2"/>
      </a:accent5>
      <a:accent6>
        <a:srgbClr val="F6F5F0"/>
      </a:accent6>
      <a:hlink>
        <a:srgbClr val="80C3C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